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2.xml" ContentType="application/vnd.openxmlformats-officedocument.theme+xml"/>
  <Override PartName="/ppt/slideLayouts/slideLayout6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5.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5"/>
    <p:sldMasterId id="2147483799" r:id="rId6"/>
    <p:sldMasterId id="2147483800" r:id="rId7"/>
    <p:sldMasterId id="2147483802" r:id="rId8"/>
    <p:sldMasterId id="2147483806" r:id="rId9"/>
    <p:sldMasterId id="2147483822" r:id="rId10"/>
  </p:sldMasterIdLst>
  <p:notesMasterIdLst>
    <p:notesMasterId r:id="rId12"/>
  </p:notesMasterIdLst>
  <p:handoutMasterIdLst>
    <p:handoutMasterId r:id="rId13"/>
  </p:handoutMasterIdLst>
  <p:sldIdLst>
    <p:sldId id="692" r:id="rId11"/>
  </p:sldIdLst>
  <p:sldSz cx="9144000" cy="5143500" type="screen16x9"/>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278DF46-FEE2-4219-9C70-77A05A924D92}">
          <p14:sldIdLst>
            <p14:sldId id="692"/>
          </p14:sldIdLst>
        </p14:section>
      </p14:sectionLst>
    </p:ext>
    <p:ext uri="{EFAFB233-063F-42B5-8137-9DF3F51BA10A}">
      <p15:sldGuideLst xmlns:p15="http://schemas.microsoft.com/office/powerpoint/2012/main">
        <p15:guide id="1" orient="horz" pos="276" userDrawn="1">
          <p15:clr>
            <a:srgbClr val="A4A3A4"/>
          </p15:clr>
        </p15:guide>
        <p15:guide id="2" pos="240" userDrawn="1">
          <p15:clr>
            <a:srgbClr val="A4A3A4"/>
          </p15:clr>
        </p15:guide>
        <p15:guide id="3" pos="5759">
          <p15:clr>
            <a:srgbClr val="A4A3A4"/>
          </p15:clr>
        </p15:guide>
        <p15:guide id="4" pos="3600">
          <p15:clr>
            <a:srgbClr val="A4A3A4"/>
          </p15:clr>
        </p15:guide>
        <p15:guide id="5" orient="horz" pos="612" userDrawn="1">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4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737"/>
    <a:srgbClr val="00A4A6"/>
    <a:srgbClr val="B66C1D"/>
    <a:srgbClr val="A51116"/>
    <a:srgbClr val="707071"/>
    <a:srgbClr val="F7952B"/>
    <a:srgbClr val="FFFFFF"/>
    <a:srgbClr val="E63C43"/>
    <a:srgbClr val="FDB913"/>
    <a:srgbClr val="9898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817" autoAdjust="0"/>
    <p:restoredTop sz="52746" autoAdjust="0"/>
  </p:normalViewPr>
  <p:slideViewPr>
    <p:cSldViewPr snapToObjects="1">
      <p:cViewPr varScale="1">
        <p:scale>
          <a:sx n="62" d="100"/>
          <a:sy n="62" d="100"/>
        </p:scale>
        <p:origin x="2227" y="48"/>
      </p:cViewPr>
      <p:guideLst>
        <p:guide orient="horz" pos="276"/>
        <p:guide pos="240"/>
        <p:guide pos="5759"/>
        <p:guide pos="3600"/>
        <p:guide orient="horz" pos="612"/>
      </p:guideLst>
    </p:cSldViewPr>
  </p:slideViewPr>
  <p:outlineViewPr>
    <p:cViewPr>
      <p:scale>
        <a:sx n="33" d="100"/>
        <a:sy n="33" d="100"/>
      </p:scale>
      <p:origin x="0" y="0"/>
    </p:cViewPr>
  </p:outlineViewPr>
  <p:notesTextViewPr>
    <p:cViewPr>
      <p:scale>
        <a:sx n="125" d="100"/>
        <a:sy n="125" d="100"/>
      </p:scale>
      <p:origin x="0" y="0"/>
    </p:cViewPr>
  </p:notesTextViewPr>
  <p:sorterViewPr>
    <p:cViewPr varScale="1">
      <p:scale>
        <a:sx n="1" d="1"/>
        <a:sy n="1" d="1"/>
      </p:scale>
      <p:origin x="0" y="0"/>
    </p:cViewPr>
  </p:sorterViewPr>
  <p:notesViewPr>
    <p:cSldViewPr snapToObjects="1">
      <p:cViewPr varScale="1">
        <p:scale>
          <a:sx n="98" d="100"/>
          <a:sy n="98" d="100"/>
        </p:scale>
        <p:origin x="-3516" y="-96"/>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Master" Target="slideMasters/slideMaster3.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1.xml"/><Relationship Id="rId5" Type="http://schemas.openxmlformats.org/officeDocument/2006/relationships/slideMaster" Target="slideMasters/slideMaster1.xml"/><Relationship Id="rId15" Type="http://schemas.openxmlformats.org/officeDocument/2006/relationships/presProps" Target="presProps.xml"/><Relationship Id="rId10" Type="http://schemas.openxmlformats.org/officeDocument/2006/relationships/slideMaster" Target="slideMasters/slideMaster6.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a:defRPr sz="1200"/>
            </a:lvl1pPr>
          </a:lstStyle>
          <a:p>
            <a:endParaRPr lang="en-CA" dirty="0"/>
          </a:p>
        </p:txBody>
      </p:sp>
      <p:sp>
        <p:nvSpPr>
          <p:cNvPr id="3" name="Date Placeholder 2"/>
          <p:cNvSpPr>
            <a:spLocks noGrp="1"/>
          </p:cNvSpPr>
          <p:nvPr>
            <p:ph type="dt" sz="quarter" idx="1"/>
          </p:nvPr>
        </p:nvSpPr>
        <p:spPr>
          <a:xfrm>
            <a:off x="4143587" y="0"/>
            <a:ext cx="3169920" cy="480060"/>
          </a:xfrm>
          <a:prstGeom prst="rect">
            <a:avLst/>
          </a:prstGeom>
        </p:spPr>
        <p:txBody>
          <a:bodyPr vert="horz" lIns="96653" tIns="48327" rIns="96653" bIns="48327" rtlCol="0"/>
          <a:lstStyle>
            <a:lvl1pPr algn="r">
              <a:defRPr sz="1200"/>
            </a:lvl1pPr>
          </a:lstStyle>
          <a:p>
            <a:fld id="{02085FC3-22FD-4CFA-8CA8-763E5A20BC3A}" type="datetimeFigureOut">
              <a:rPr lang="en-CA" smtClean="0"/>
              <a:t>18/12/2018</a:t>
            </a:fld>
            <a:endParaRPr lang="en-CA" dirty="0"/>
          </a:p>
        </p:txBody>
      </p:sp>
      <p:sp>
        <p:nvSpPr>
          <p:cNvPr id="4" name="Footer Placeholder 3"/>
          <p:cNvSpPr>
            <a:spLocks noGrp="1"/>
          </p:cNvSpPr>
          <p:nvPr>
            <p:ph type="ftr" sz="quarter" idx="2"/>
          </p:nvPr>
        </p:nvSpPr>
        <p:spPr>
          <a:xfrm>
            <a:off x="0" y="9119474"/>
            <a:ext cx="3169920" cy="480060"/>
          </a:xfrm>
          <a:prstGeom prst="rect">
            <a:avLst/>
          </a:prstGeom>
        </p:spPr>
        <p:txBody>
          <a:bodyPr vert="horz" lIns="96653" tIns="48327" rIns="96653" bIns="48327" rtlCol="0" anchor="b"/>
          <a:lstStyle>
            <a:lvl1pPr algn="l">
              <a:defRPr sz="1200"/>
            </a:lvl1pPr>
          </a:lstStyle>
          <a:p>
            <a:endParaRPr lang="en-CA" dirty="0"/>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53" tIns="48327" rIns="96653" bIns="48327" rtlCol="0" anchor="b"/>
          <a:lstStyle>
            <a:lvl1pPr algn="r">
              <a:defRPr sz="1200"/>
            </a:lvl1pPr>
          </a:lstStyle>
          <a:p>
            <a:fld id="{53130916-DA7F-4A49-8996-99A4FE26C344}" type="slidenum">
              <a:rPr lang="en-CA" smtClean="0"/>
              <a:t>‹#›</a:t>
            </a:fld>
            <a:endParaRPr lang="en-CA" dirty="0"/>
          </a:p>
        </p:txBody>
      </p:sp>
    </p:spTree>
    <p:extLst>
      <p:ext uri="{BB962C8B-B14F-4D97-AF65-F5344CB8AC3E}">
        <p14:creationId xmlns:p14="http://schemas.microsoft.com/office/powerpoint/2010/main" val="885956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a:defRPr sz="1200"/>
            </a:lvl1pPr>
          </a:lstStyle>
          <a:p>
            <a:endParaRPr lang="en-CA" dirty="0"/>
          </a:p>
        </p:txBody>
      </p:sp>
      <p:sp>
        <p:nvSpPr>
          <p:cNvPr id="3" name="Date Placeholder 2"/>
          <p:cNvSpPr>
            <a:spLocks noGrp="1"/>
          </p:cNvSpPr>
          <p:nvPr>
            <p:ph type="dt" idx="1"/>
          </p:nvPr>
        </p:nvSpPr>
        <p:spPr>
          <a:xfrm>
            <a:off x="4143587" y="0"/>
            <a:ext cx="3169920" cy="480060"/>
          </a:xfrm>
          <a:prstGeom prst="rect">
            <a:avLst/>
          </a:prstGeom>
        </p:spPr>
        <p:txBody>
          <a:bodyPr vert="horz" lIns="96653" tIns="48327" rIns="96653" bIns="48327" rtlCol="0"/>
          <a:lstStyle>
            <a:lvl1pPr algn="r">
              <a:defRPr sz="1200"/>
            </a:lvl1pPr>
          </a:lstStyle>
          <a:p>
            <a:fld id="{526D5C6E-29C4-4AEE-93ED-458BF77CC72F}" type="datetimeFigureOut">
              <a:rPr lang="en-CA" smtClean="0"/>
              <a:t>18/12/2018</a:t>
            </a:fld>
            <a:endParaRPr lang="en-CA" dirty="0"/>
          </a:p>
        </p:txBody>
      </p:sp>
      <p:sp>
        <p:nvSpPr>
          <p:cNvPr id="4" name="Slide Image Placeholder 3"/>
          <p:cNvSpPr>
            <a:spLocks noGrp="1" noRot="1" noChangeAspect="1"/>
          </p:cNvSpPr>
          <p:nvPr>
            <p:ph type="sldImg" idx="2"/>
          </p:nvPr>
        </p:nvSpPr>
        <p:spPr>
          <a:xfrm>
            <a:off x="457200" y="719138"/>
            <a:ext cx="6400800" cy="3600450"/>
          </a:xfrm>
          <a:prstGeom prst="rect">
            <a:avLst/>
          </a:prstGeom>
          <a:noFill/>
          <a:ln w="12700">
            <a:solidFill>
              <a:prstClr val="black"/>
            </a:solidFill>
          </a:ln>
        </p:spPr>
        <p:txBody>
          <a:bodyPr vert="horz" lIns="96653" tIns="48327" rIns="96653" bIns="48327" rtlCol="0" anchor="ctr"/>
          <a:lstStyle/>
          <a:p>
            <a:endParaRPr lang="en-CA"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53" tIns="48327" rIns="96653" bIns="4832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9119474"/>
            <a:ext cx="3169920" cy="480060"/>
          </a:xfrm>
          <a:prstGeom prst="rect">
            <a:avLst/>
          </a:prstGeom>
        </p:spPr>
        <p:txBody>
          <a:bodyPr vert="horz" lIns="96653" tIns="48327" rIns="96653" bIns="48327" rtlCol="0" anchor="b"/>
          <a:lstStyle>
            <a:lvl1pPr algn="l">
              <a:defRPr sz="1200"/>
            </a:lvl1pPr>
          </a:lstStyle>
          <a:p>
            <a:endParaRPr lang="en-CA"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53" tIns="48327" rIns="96653" bIns="48327" rtlCol="0" anchor="b"/>
          <a:lstStyle>
            <a:lvl1pPr algn="r">
              <a:defRPr sz="1200"/>
            </a:lvl1pPr>
          </a:lstStyle>
          <a:p>
            <a:fld id="{F64C0926-AB6C-417D-8172-2182D84772E6}" type="slidenum">
              <a:rPr lang="en-CA" smtClean="0"/>
              <a:t>‹#›</a:t>
            </a:fld>
            <a:endParaRPr lang="en-CA" dirty="0"/>
          </a:p>
        </p:txBody>
      </p:sp>
    </p:spTree>
    <p:extLst>
      <p:ext uri="{BB962C8B-B14F-4D97-AF65-F5344CB8AC3E}">
        <p14:creationId xmlns:p14="http://schemas.microsoft.com/office/powerpoint/2010/main" val="441804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4C0926-AB6C-417D-8172-2182D84772E6}" type="slidenum">
              <a:rPr lang="en-CA" smtClean="0">
                <a:solidFill>
                  <a:prstClr val="black"/>
                </a:solidFill>
              </a:rPr>
              <a:pPr/>
              <a:t>1</a:t>
            </a:fld>
            <a:endParaRPr lang="en-CA" dirty="0">
              <a:solidFill>
                <a:prstClr val="black"/>
              </a:solidFill>
            </a:endParaRPr>
          </a:p>
        </p:txBody>
      </p:sp>
    </p:spTree>
    <p:extLst>
      <p:ext uri="{BB962C8B-B14F-4D97-AF65-F5344CB8AC3E}">
        <p14:creationId xmlns:p14="http://schemas.microsoft.com/office/powerpoint/2010/main" val="23986991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Master" Target="../slideMasters/slideMaster1.xml"/><Relationship Id="rId4" Type="http://schemas.openxmlformats.org/officeDocument/2006/relationships/image" Target="../media/image18.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hyperlink" Target="http://www.strozfriedberg.com/" TargetMode="External"/><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22.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jp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3" Type="http://schemas.openxmlformats.org/officeDocument/2006/relationships/hyperlink" Target="http://www.strozfriedberg.com/" TargetMode="External"/><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22.png"/></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4.jpe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Master" Target="../slideMasters/slideMaster5.xml"/><Relationship Id="rId4" Type="http://schemas.openxmlformats.org/officeDocument/2006/relationships/hyperlink" Target="http://www.strozfriedberg.com/" TargetMode="Externa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9.pn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9.png"/><Relationship Id="rId1" Type="http://schemas.openxmlformats.org/officeDocument/2006/relationships/slideMaster" Target="../slideMasters/slideMaster5.xml"/><Relationship Id="rId4" Type="http://schemas.openxmlformats.org/officeDocument/2006/relationships/image" Target="../media/image25.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9.pn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9.png"/><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g"/><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9.png"/><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4.jpe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Master" Target="../slideMasters/slideMaster6.xml"/><Relationship Id="rId4" Type="http://schemas.openxmlformats.org/officeDocument/2006/relationships/hyperlink" Target="http://www.strozfriedberg.com/" TargetMode="Externa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9.png"/><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9.png"/><Relationship Id="rId1" Type="http://schemas.openxmlformats.org/officeDocument/2006/relationships/slideMaster" Target="../slideMasters/slideMaster6.xml"/><Relationship Id="rId4" Type="http://schemas.openxmlformats.org/officeDocument/2006/relationships/image" Target="../media/image25.jpeg"/></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9.png"/><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9.png"/><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9.png"/><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verview Slide A">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12192" y="-4777"/>
            <a:ext cx="9168385" cy="5157216"/>
          </a:xfrm>
          <a:prstGeom prst="rect">
            <a:avLst/>
          </a:prstGeom>
          <a:noFill/>
          <a:extLst>
            <a:ext uri="{909E8E84-426E-40DD-AFC4-6F175D3DCCD1}">
              <a14:hiddenFill xmlns:a14="http://schemas.microsoft.com/office/drawing/2010/main">
                <a:solidFill>
                  <a:srgbClr val="FFFFFF"/>
                </a:solidFill>
              </a14:hiddenFill>
            </a:ext>
          </a:extLst>
        </p:spPr>
      </p:pic>
      <p:sp>
        <p:nvSpPr>
          <p:cNvPr id="19" name="Text Placeholder 17"/>
          <p:cNvSpPr>
            <a:spLocks noGrp="1"/>
          </p:cNvSpPr>
          <p:nvPr>
            <p:ph type="body" sz="quarter" idx="10" hasCustomPrompt="1"/>
          </p:nvPr>
        </p:nvSpPr>
        <p:spPr>
          <a:xfrm>
            <a:off x="1182688" y="2876550"/>
            <a:ext cx="6665912" cy="381000"/>
          </a:xfrm>
          <a:effectLst>
            <a:outerShdw blurRad="88900" algn="ctr" rotWithShape="0">
              <a:srgbClr val="000000">
                <a:alpha val="40000"/>
              </a:srgbClr>
            </a:outerShdw>
          </a:effectLst>
        </p:spPr>
        <p:txBody>
          <a:bodyPr>
            <a:noAutofit/>
          </a:bodyPr>
          <a:lstStyle>
            <a:lvl1pPr marL="0" indent="0" algn="ctr">
              <a:buNone/>
              <a:defRPr sz="2800" b="1" baseline="0">
                <a:solidFill>
                  <a:schemeClr val="tx1">
                    <a:lumMod val="75000"/>
                    <a:lumOff val="2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(CLIENT NAME)</a:t>
            </a:r>
          </a:p>
        </p:txBody>
      </p:sp>
      <p:sp>
        <p:nvSpPr>
          <p:cNvPr id="22" name="TextBox 21"/>
          <p:cNvSpPr txBox="1"/>
          <p:nvPr userDrawn="1"/>
        </p:nvSpPr>
        <p:spPr>
          <a:xfrm>
            <a:off x="1183080" y="2548176"/>
            <a:ext cx="6665520" cy="369332"/>
          </a:xfrm>
          <a:prstGeom prst="rect">
            <a:avLst/>
          </a:prstGeom>
          <a:noFill/>
          <a:effectLst>
            <a:outerShdw blurRad="88900" algn="tl" rotWithShape="0">
              <a:prstClr val="black">
                <a:alpha val="43000"/>
              </a:prstClr>
            </a:outerShdw>
          </a:effectLst>
        </p:spPr>
        <p:txBody>
          <a:bodyPr wrap="square" rtlCol="0">
            <a:spAutoFit/>
          </a:bodyPr>
          <a:lstStyle/>
          <a:p>
            <a:pPr algn="ctr"/>
            <a:r>
              <a:rPr lang="en-US" b="1" dirty="0" smtClean="0">
                <a:solidFill>
                  <a:schemeClr val="tx1">
                    <a:lumMod val="75000"/>
                    <a:lumOff val="25000"/>
                  </a:schemeClr>
                </a:solidFill>
                <a:latin typeface="Arial" panose="020B0604020202020204" pitchFamily="34" charset="0"/>
                <a:cs typeface="Arial" panose="020B0604020202020204" pitchFamily="34" charset="0"/>
              </a:rPr>
              <a:t>PRESENTED TO</a:t>
            </a:r>
            <a:endParaRPr lang="en-CA" sz="32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45" name="Text Placeholder 40"/>
          <p:cNvSpPr>
            <a:spLocks noGrp="1"/>
          </p:cNvSpPr>
          <p:nvPr>
            <p:ph type="body" sz="quarter" idx="11" hasCustomPrompt="1"/>
          </p:nvPr>
        </p:nvSpPr>
        <p:spPr>
          <a:xfrm>
            <a:off x="3429000" y="3903663"/>
            <a:ext cx="2514600" cy="954087"/>
          </a:xfrm>
          <a:effectLst>
            <a:outerShdw blurRad="127000" dir="5400000" algn="ctr" rotWithShape="0">
              <a:prstClr val="black">
                <a:alpha val="40000"/>
              </a:prstClr>
            </a:outerShdw>
          </a:effectLst>
        </p:spPr>
        <p:txBody>
          <a:bodyPr anchor="b">
            <a:normAutofit/>
          </a:bodyPr>
          <a:lstStyle>
            <a:lvl1pPr marL="0" indent="0" algn="r">
              <a:lnSpc>
                <a:spcPts val="1400"/>
              </a:lnSpc>
              <a:buNone/>
              <a:defRPr sz="1400" b="1" baseline="0">
                <a:solidFill>
                  <a:schemeClr val="bg1"/>
                </a:solidFill>
              </a:defRPr>
            </a:lvl1pPr>
            <a:lvl2pPr marL="457200" indent="0" algn="r">
              <a:buNone/>
              <a:defRPr/>
            </a:lvl2pPr>
            <a:lvl3pPr marL="914400" indent="0" algn="r">
              <a:buNone/>
              <a:defRPr/>
            </a:lvl3pPr>
            <a:lvl4pPr marL="1371600" indent="0" algn="r">
              <a:buNone/>
              <a:defRPr/>
            </a:lvl4pPr>
            <a:lvl5pPr marL="1828800" indent="0" algn="r">
              <a:buNone/>
              <a:defRPr/>
            </a:lvl5pPr>
          </a:lstStyle>
          <a:p>
            <a:pPr lvl="0"/>
            <a:r>
              <a:rPr lang="en-US" dirty="0" smtClean="0"/>
              <a:t>First Presenter</a:t>
            </a:r>
          </a:p>
          <a:p>
            <a:pPr lvl="0"/>
            <a:r>
              <a:rPr lang="en-US" dirty="0" smtClean="0"/>
              <a:t>Second Presenter</a:t>
            </a:r>
          </a:p>
          <a:p>
            <a:pPr lvl="0"/>
            <a:r>
              <a:rPr lang="en-US" dirty="0" smtClean="0"/>
              <a:t>Third Presenter</a:t>
            </a:r>
          </a:p>
          <a:p>
            <a:pPr lvl="0"/>
            <a:r>
              <a:rPr lang="en-US" dirty="0" smtClean="0"/>
              <a:t>Fourth Presenter</a:t>
            </a:r>
            <a:endParaRPr lang="en-CA" dirty="0"/>
          </a:p>
        </p:txBody>
      </p:sp>
      <p:sp>
        <p:nvSpPr>
          <p:cNvPr id="47" name="Text Placeholder 40"/>
          <p:cNvSpPr>
            <a:spLocks noGrp="1"/>
          </p:cNvSpPr>
          <p:nvPr>
            <p:ph type="body" sz="quarter" idx="12" hasCustomPrompt="1"/>
          </p:nvPr>
        </p:nvSpPr>
        <p:spPr>
          <a:xfrm>
            <a:off x="6248400" y="3903663"/>
            <a:ext cx="2667000" cy="954087"/>
          </a:xfrm>
          <a:effectLst>
            <a:outerShdw blurRad="127000" dir="5400000" algn="ctr" rotWithShape="0">
              <a:prstClr val="black">
                <a:alpha val="40000"/>
              </a:prstClr>
            </a:outerShdw>
          </a:effectLst>
        </p:spPr>
        <p:txBody>
          <a:bodyPr anchor="b">
            <a:normAutofit/>
          </a:bodyPr>
          <a:lstStyle>
            <a:lvl1pPr marL="0" indent="0" algn="l">
              <a:lnSpc>
                <a:spcPts val="1400"/>
              </a:lnSpc>
              <a:buNone/>
              <a:defRPr sz="1400" b="0" baseline="0">
                <a:solidFill>
                  <a:schemeClr val="bg1"/>
                </a:solidFill>
              </a:defRPr>
            </a:lvl1pPr>
            <a:lvl2pPr marL="457200" indent="0" algn="r">
              <a:buNone/>
              <a:defRPr/>
            </a:lvl2pPr>
            <a:lvl3pPr marL="914400" indent="0" algn="r">
              <a:buNone/>
              <a:defRPr/>
            </a:lvl3pPr>
            <a:lvl4pPr marL="1371600" indent="0" algn="r">
              <a:buNone/>
              <a:defRPr/>
            </a:lvl4pPr>
            <a:lvl5pPr marL="1828800" indent="0" algn="r">
              <a:buNone/>
              <a:defRPr/>
            </a:lvl5pPr>
          </a:lstStyle>
          <a:p>
            <a:pPr lvl="0"/>
            <a:r>
              <a:rPr lang="en-US" dirty="0" smtClean="0"/>
              <a:t>Title of First Presenter</a:t>
            </a:r>
          </a:p>
          <a:p>
            <a:pPr lvl="0"/>
            <a:r>
              <a:rPr lang="en-US" dirty="0" smtClean="0"/>
              <a:t>Title of Second Presenter</a:t>
            </a:r>
          </a:p>
          <a:p>
            <a:pPr lvl="0"/>
            <a:r>
              <a:rPr lang="en-US" dirty="0" smtClean="0"/>
              <a:t>Title of Third Presenter</a:t>
            </a:r>
          </a:p>
          <a:p>
            <a:pPr lvl="0"/>
            <a:r>
              <a:rPr lang="en-US" dirty="0" smtClean="0"/>
              <a:t>Title of Fourth Presenter</a:t>
            </a:r>
            <a:endParaRPr lang="en-CA" dirty="0"/>
          </a:p>
        </p:txBody>
      </p:sp>
      <p:sp>
        <p:nvSpPr>
          <p:cNvPr id="38" name="Title 3"/>
          <p:cNvSpPr>
            <a:spLocks noGrp="1"/>
          </p:cNvSpPr>
          <p:nvPr>
            <p:ph type="title"/>
          </p:nvPr>
        </p:nvSpPr>
        <p:spPr>
          <a:xfrm>
            <a:off x="457200" y="895350"/>
            <a:ext cx="8229600" cy="1576016"/>
          </a:xfrm>
          <a:effectLst>
            <a:outerShdw blurRad="127000" dir="5400000" algn="ctr" rotWithShape="0">
              <a:srgbClr val="000000">
                <a:alpha val="70000"/>
              </a:srgbClr>
            </a:outerShdw>
          </a:effectLst>
        </p:spPr>
        <p:txBody>
          <a:bodyPr/>
          <a:lstStyle>
            <a:lvl1pPr algn="ctr">
              <a:lnSpc>
                <a:spcPts val="6000"/>
              </a:lnSpc>
              <a:defRPr sz="6000" cap="all" baseline="0">
                <a:solidFill>
                  <a:schemeClr val="bg1"/>
                </a:solidFill>
              </a:defRPr>
            </a:lvl1pPr>
          </a:lstStyle>
          <a:p>
            <a:r>
              <a:rPr lang="en-US" dirty="0" smtClean="0"/>
              <a:t>Click to edit Master title style</a:t>
            </a:r>
            <a:endParaRPr lang="en-CA" dirty="0"/>
          </a:p>
        </p:txBody>
      </p:sp>
      <p:sp>
        <p:nvSpPr>
          <p:cNvPr id="14" name="Rectangle 13"/>
          <p:cNvSpPr/>
          <p:nvPr userDrawn="1"/>
        </p:nvSpPr>
        <p:spPr>
          <a:xfrm>
            <a:off x="7207499" y="4913166"/>
            <a:ext cx="1484381" cy="184666"/>
          </a:xfrm>
          <a:prstGeom prst="rect">
            <a:avLst/>
          </a:prstGeom>
        </p:spPr>
        <p:txBody>
          <a:bodyPr wrap="none" lIns="0" rIns="0">
            <a:spAutoFit/>
          </a:bodyPr>
          <a:lstStyle/>
          <a:p>
            <a:r>
              <a:rPr lang="en-US" sz="600" dirty="0">
                <a:solidFill>
                  <a:schemeClr val="bg1"/>
                </a:solidFill>
              </a:rPr>
              <a:t>© 2016 Stroz Friedberg. All rights reserved.</a:t>
            </a:r>
            <a:endParaRPr lang="en-US" sz="1400" dirty="0">
              <a:solidFill>
                <a:schemeClr val="bg1"/>
              </a:solidFill>
            </a:endParaRPr>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200" y="4822825"/>
            <a:ext cx="1832337" cy="229300"/>
          </a:xfrm>
          <a:prstGeom prst="rect">
            <a:avLst/>
          </a:prstGeom>
          <a:effectLst>
            <a:outerShdw blurRad="76200" dir="5400000" algn="ctr" rotWithShape="0">
              <a:schemeClr val="tx1"/>
            </a:outerShdw>
          </a:effectLst>
        </p:spPr>
      </p:pic>
    </p:spTree>
    <p:extLst>
      <p:ext uri="{BB962C8B-B14F-4D97-AF65-F5344CB8AC3E}">
        <p14:creationId xmlns:p14="http://schemas.microsoft.com/office/powerpoint/2010/main" val="213661458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iangle Corner A">
    <p:spTree>
      <p:nvGrpSpPr>
        <p:cNvPr id="1" name=""/>
        <p:cNvGrpSpPr/>
        <p:nvPr/>
      </p:nvGrpSpPr>
      <p:grpSpPr>
        <a:xfrm>
          <a:off x="0" y="0"/>
          <a:ext cx="0" cy="0"/>
          <a:chOff x="0" y="0"/>
          <a:chExt cx="0" cy="0"/>
        </a:xfrm>
      </p:grpSpPr>
      <p:sp>
        <p:nvSpPr>
          <p:cNvPr id="6" name="Rectangle 5"/>
          <p:cNvSpPr/>
          <p:nvPr userDrawn="1"/>
        </p:nvSpPr>
        <p:spPr>
          <a:xfrm>
            <a:off x="0" y="-4572"/>
            <a:ext cx="9144000" cy="51480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7" name="Picture 3"/>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6271083" y="-4572"/>
            <a:ext cx="2872916" cy="5148072"/>
          </a:xfrm>
          <a:prstGeom prst="rect">
            <a:avLst/>
          </a:prstGeom>
          <a:noFill/>
          <a:extLst>
            <a:ext uri="{909E8E84-426E-40DD-AFC4-6F175D3DCCD1}">
              <a14:hiddenFill xmlns:a14="http://schemas.microsoft.com/office/drawing/2010/main">
                <a:solidFill>
                  <a:srgbClr val="FFFFFF"/>
                </a:solidFill>
              </a14:hiddenFill>
            </a:ext>
          </a:extLst>
        </p:spPr>
      </p:pic>
      <p:sp>
        <p:nvSpPr>
          <p:cNvPr id="46" name="Text Placeholder 44"/>
          <p:cNvSpPr>
            <a:spLocks noGrp="1"/>
          </p:cNvSpPr>
          <p:nvPr>
            <p:ph type="body" sz="quarter" idx="10" hasCustomPrompt="1"/>
          </p:nvPr>
        </p:nvSpPr>
        <p:spPr>
          <a:xfrm>
            <a:off x="457200" y="1504950"/>
            <a:ext cx="5813425" cy="3317875"/>
          </a:xfrm>
        </p:spPr>
        <p:txBody>
          <a:bodyPr/>
          <a:lstStyle>
            <a:lvl1pPr marL="0" indent="0">
              <a:buNone/>
              <a:defRPr b="1">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smtClean="0"/>
              <a:t>Content here</a:t>
            </a:r>
            <a:endParaRPr lang="en-CA" dirty="0"/>
          </a:p>
        </p:txBody>
      </p:sp>
      <p:sp>
        <p:nvSpPr>
          <p:cNvPr id="2" name="Title 1"/>
          <p:cNvSpPr>
            <a:spLocks noGrp="1"/>
          </p:cNvSpPr>
          <p:nvPr>
            <p:ph type="title"/>
          </p:nvPr>
        </p:nvSpPr>
        <p:spPr>
          <a:xfrm>
            <a:off x="-381000" y="0"/>
            <a:ext cx="5867400" cy="684989"/>
          </a:xfrm>
          <a:prstGeom prst="parallelogram">
            <a:avLst>
              <a:gd name="adj" fmla="val 56410"/>
            </a:avLst>
          </a:prstGeom>
          <a:solidFill>
            <a:schemeClr val="bg1"/>
          </a:solidFill>
        </p:spPr>
        <p:txBody>
          <a:bodyPr wrap="none" lIns="228600"/>
          <a:lstStyle>
            <a:lvl1pPr>
              <a:defRPr>
                <a:solidFill>
                  <a:schemeClr val="tx1"/>
                </a:solidFill>
              </a:defRPr>
            </a:lvl1pPr>
          </a:lstStyle>
          <a:p>
            <a:r>
              <a:rPr lang="en-CA" dirty="0" smtClean="0"/>
              <a:t>Click to edit Master title style</a:t>
            </a:r>
            <a:endParaRPr lang="en-CA" dirty="0"/>
          </a:p>
        </p:txBody>
      </p:sp>
      <p:sp>
        <p:nvSpPr>
          <p:cNvPr id="10" name="Rectangle 9"/>
          <p:cNvSpPr/>
          <p:nvPr userDrawn="1"/>
        </p:nvSpPr>
        <p:spPr>
          <a:xfrm>
            <a:off x="457200" y="4913166"/>
            <a:ext cx="1484381" cy="184666"/>
          </a:xfrm>
          <a:prstGeom prst="rect">
            <a:avLst/>
          </a:prstGeom>
        </p:spPr>
        <p:txBody>
          <a:bodyPr wrap="none" lIns="0" rIns="0">
            <a:spAutoFit/>
          </a:bodyPr>
          <a:lstStyle/>
          <a:p>
            <a:r>
              <a:rPr lang="en-US" sz="600" dirty="0">
                <a:solidFill>
                  <a:schemeClr val="accent6">
                    <a:lumMod val="10000"/>
                  </a:schemeClr>
                </a:solidFill>
              </a:rPr>
              <a:t>© 2016 Stroz Friedberg. All rights reserved.</a:t>
            </a:r>
            <a:endParaRPr lang="en-US" sz="1400" dirty="0">
              <a:solidFill>
                <a:schemeClr val="accent6">
                  <a:lumMod val="10000"/>
                </a:schemeClr>
              </a:solidFill>
            </a:endParaRP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00" y="4822825"/>
            <a:ext cx="1832337" cy="229300"/>
          </a:xfrm>
          <a:prstGeom prst="rect">
            <a:avLst/>
          </a:prstGeom>
          <a:effectLst>
            <a:outerShdw blurRad="76200" dir="5400000" algn="ctr" rotWithShape="0">
              <a:schemeClr val="tx1"/>
            </a:outerShdw>
          </a:effectLst>
        </p:spPr>
      </p:pic>
    </p:spTree>
    <p:extLst>
      <p:ext uri="{BB962C8B-B14F-4D97-AF65-F5344CB8AC3E}">
        <p14:creationId xmlns:p14="http://schemas.microsoft.com/office/powerpoint/2010/main" val="110955097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riangle Corner B">
    <p:spTree>
      <p:nvGrpSpPr>
        <p:cNvPr id="1" name=""/>
        <p:cNvGrpSpPr/>
        <p:nvPr/>
      </p:nvGrpSpPr>
      <p:grpSpPr>
        <a:xfrm>
          <a:off x="0" y="0"/>
          <a:ext cx="0" cy="0"/>
          <a:chOff x="0" y="0"/>
          <a:chExt cx="0" cy="0"/>
        </a:xfrm>
      </p:grpSpPr>
      <p:sp>
        <p:nvSpPr>
          <p:cNvPr id="6" name="Rectangle 5"/>
          <p:cNvSpPr/>
          <p:nvPr userDrawn="1"/>
        </p:nvSpPr>
        <p:spPr>
          <a:xfrm>
            <a:off x="0" y="-4572"/>
            <a:ext cx="9144000" cy="51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7" name="Picture 3"/>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6271083" y="-3297"/>
            <a:ext cx="2872917" cy="5145522"/>
          </a:xfrm>
          <a:prstGeom prst="rect">
            <a:avLst/>
          </a:prstGeom>
          <a:noFill/>
          <a:extLst>
            <a:ext uri="{909E8E84-426E-40DD-AFC4-6F175D3DCCD1}">
              <a14:hiddenFill xmlns:a14="http://schemas.microsoft.com/office/drawing/2010/main">
                <a:solidFill>
                  <a:srgbClr val="FFFFFF"/>
                </a:solidFill>
              </a14:hiddenFill>
            </a:ext>
          </a:extLst>
        </p:spPr>
      </p:pic>
      <p:sp>
        <p:nvSpPr>
          <p:cNvPr id="46" name="Text Placeholder 44"/>
          <p:cNvSpPr>
            <a:spLocks noGrp="1"/>
          </p:cNvSpPr>
          <p:nvPr>
            <p:ph type="body" sz="quarter" idx="10" hasCustomPrompt="1"/>
          </p:nvPr>
        </p:nvSpPr>
        <p:spPr>
          <a:xfrm>
            <a:off x="457200" y="1504950"/>
            <a:ext cx="5813425" cy="3317875"/>
          </a:xfrm>
        </p:spPr>
        <p:txBody>
          <a:bodyPr/>
          <a:lstStyle>
            <a:lvl1pPr marL="0" indent="0">
              <a:buNone/>
              <a:defRPr b="1">
                <a:solidFill>
                  <a:schemeClr val="accent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smtClean="0"/>
              <a:t>Content here</a:t>
            </a:r>
            <a:endParaRPr lang="en-CA" dirty="0"/>
          </a:p>
        </p:txBody>
      </p:sp>
      <p:sp>
        <p:nvSpPr>
          <p:cNvPr id="2" name="Title 1"/>
          <p:cNvSpPr>
            <a:spLocks noGrp="1"/>
          </p:cNvSpPr>
          <p:nvPr>
            <p:ph type="title"/>
          </p:nvPr>
        </p:nvSpPr>
        <p:spPr>
          <a:xfrm>
            <a:off x="-381000" y="0"/>
            <a:ext cx="5867400" cy="684989"/>
          </a:xfrm>
          <a:prstGeom prst="parallelogram">
            <a:avLst>
              <a:gd name="adj" fmla="val 56410"/>
            </a:avLst>
          </a:prstGeom>
          <a:solidFill>
            <a:schemeClr val="tx1"/>
          </a:solidFill>
        </p:spPr>
        <p:txBody>
          <a:bodyPr wrap="none" lIns="228600"/>
          <a:lstStyle>
            <a:lvl1pPr>
              <a:defRPr>
                <a:solidFill>
                  <a:schemeClr val="bg1"/>
                </a:solidFill>
              </a:defRPr>
            </a:lvl1pPr>
          </a:lstStyle>
          <a:p>
            <a:r>
              <a:rPr lang="en-CA" dirty="0" smtClean="0"/>
              <a:t>Click to edit Master title style</a:t>
            </a:r>
            <a:endParaRPr lang="en-CA" dirty="0"/>
          </a:p>
        </p:txBody>
      </p:sp>
      <p:sp>
        <p:nvSpPr>
          <p:cNvPr id="9" name="Rectangle 8"/>
          <p:cNvSpPr/>
          <p:nvPr userDrawn="1"/>
        </p:nvSpPr>
        <p:spPr>
          <a:xfrm>
            <a:off x="457200" y="4913166"/>
            <a:ext cx="1484381" cy="184666"/>
          </a:xfrm>
          <a:prstGeom prst="rect">
            <a:avLst/>
          </a:prstGeom>
        </p:spPr>
        <p:txBody>
          <a:bodyPr wrap="none" lIns="0" rIns="0">
            <a:spAutoFit/>
          </a:bodyPr>
          <a:lstStyle/>
          <a:p>
            <a:r>
              <a:rPr lang="en-US" sz="600" dirty="0">
                <a:solidFill>
                  <a:schemeClr val="bg1">
                    <a:lumMod val="50000"/>
                  </a:schemeClr>
                </a:solidFill>
              </a:rPr>
              <a:t>© </a:t>
            </a:r>
            <a:r>
              <a:rPr lang="en-US" sz="600" dirty="0" smtClean="0">
                <a:solidFill>
                  <a:schemeClr val="bg1">
                    <a:lumMod val="50000"/>
                  </a:schemeClr>
                </a:solidFill>
              </a:rPr>
              <a:t>2017 </a:t>
            </a:r>
            <a:r>
              <a:rPr lang="en-US" sz="600" dirty="0">
                <a:solidFill>
                  <a:schemeClr val="bg1">
                    <a:lumMod val="50000"/>
                  </a:schemeClr>
                </a:solidFill>
              </a:rPr>
              <a:t>Stroz Friedberg. All rights reserved.</a:t>
            </a:r>
            <a:endParaRPr lang="en-US" sz="1400" dirty="0">
              <a:solidFill>
                <a:schemeClr val="bg1">
                  <a:lumMod val="50000"/>
                </a:schemeClr>
              </a:solidFill>
            </a:endParaRP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00" y="4822825"/>
            <a:ext cx="1832337" cy="229300"/>
          </a:xfrm>
          <a:prstGeom prst="rect">
            <a:avLst/>
          </a:prstGeom>
          <a:effectLst>
            <a:outerShdw blurRad="76200" dir="5400000" algn="ctr" rotWithShape="0">
              <a:schemeClr val="tx1"/>
            </a:outerShdw>
          </a:effectLst>
        </p:spPr>
      </p:pic>
    </p:spTree>
    <p:extLst>
      <p:ext uri="{BB962C8B-B14F-4D97-AF65-F5344CB8AC3E}">
        <p14:creationId xmlns:p14="http://schemas.microsoft.com/office/powerpoint/2010/main" val="215874683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riangle Corner C">
    <p:spTree>
      <p:nvGrpSpPr>
        <p:cNvPr id="1" name=""/>
        <p:cNvGrpSpPr/>
        <p:nvPr/>
      </p:nvGrpSpPr>
      <p:grpSpPr>
        <a:xfrm>
          <a:off x="0" y="0"/>
          <a:ext cx="0" cy="0"/>
          <a:chOff x="0" y="0"/>
          <a:chExt cx="0" cy="0"/>
        </a:xfrm>
      </p:grpSpPr>
      <p:pic>
        <p:nvPicPr>
          <p:cNvPr id="21" name="Picture 3"/>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6273800" y="-3"/>
            <a:ext cx="2870200" cy="5159508"/>
          </a:xfrm>
          <a:prstGeom prst="rect">
            <a:avLst/>
          </a:prstGeom>
          <a:noFill/>
          <a:extLst>
            <a:ext uri="{909E8E84-426E-40DD-AFC4-6F175D3DCCD1}">
              <a14:hiddenFill xmlns:a14="http://schemas.microsoft.com/office/drawing/2010/main">
                <a:solidFill>
                  <a:srgbClr val="FFFFFF"/>
                </a:solidFill>
              </a14:hiddenFill>
            </a:ext>
          </a:extLst>
        </p:spPr>
      </p:pic>
      <p:sp>
        <p:nvSpPr>
          <p:cNvPr id="20" name="Text Placeholder 44"/>
          <p:cNvSpPr>
            <a:spLocks noGrp="1"/>
          </p:cNvSpPr>
          <p:nvPr>
            <p:ph type="body" sz="quarter" idx="10" hasCustomPrompt="1"/>
          </p:nvPr>
        </p:nvSpPr>
        <p:spPr>
          <a:xfrm>
            <a:off x="457200" y="1504950"/>
            <a:ext cx="5813425" cy="3317875"/>
          </a:xfrm>
        </p:spPr>
        <p:txBody>
          <a:bodyPr/>
          <a:lstStyle>
            <a:lvl1pPr marL="0" indent="0">
              <a:buNone/>
              <a:defRPr b="1">
                <a:solidFill>
                  <a:schemeClr val="accent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smtClean="0"/>
              <a:t>Content here</a:t>
            </a:r>
            <a:endParaRPr lang="en-CA" dirty="0"/>
          </a:p>
        </p:txBody>
      </p:sp>
      <p:sp>
        <p:nvSpPr>
          <p:cNvPr id="23" name="Title 1"/>
          <p:cNvSpPr>
            <a:spLocks noGrp="1"/>
          </p:cNvSpPr>
          <p:nvPr>
            <p:ph type="title"/>
          </p:nvPr>
        </p:nvSpPr>
        <p:spPr>
          <a:xfrm>
            <a:off x="-381000" y="0"/>
            <a:ext cx="5867400" cy="684989"/>
          </a:xfrm>
          <a:prstGeom prst="parallelogram">
            <a:avLst>
              <a:gd name="adj" fmla="val 56410"/>
            </a:avLst>
          </a:prstGeom>
          <a:solidFill>
            <a:schemeClr val="tx1"/>
          </a:solidFill>
        </p:spPr>
        <p:txBody>
          <a:bodyPr wrap="none" lIns="228600"/>
          <a:lstStyle>
            <a:lvl1pPr>
              <a:defRPr>
                <a:solidFill>
                  <a:schemeClr val="bg1"/>
                </a:solidFill>
              </a:defRPr>
            </a:lvl1pPr>
          </a:lstStyle>
          <a:p>
            <a:r>
              <a:rPr lang="en-CA" dirty="0" smtClean="0"/>
              <a:t>Click to edit Master title style</a:t>
            </a:r>
            <a:endParaRPr lang="en-CA" dirty="0"/>
          </a:p>
        </p:txBody>
      </p:sp>
      <p:sp>
        <p:nvSpPr>
          <p:cNvPr id="6" name="Rectangle 5"/>
          <p:cNvSpPr/>
          <p:nvPr userDrawn="1"/>
        </p:nvSpPr>
        <p:spPr>
          <a:xfrm>
            <a:off x="457200" y="4913166"/>
            <a:ext cx="1484381" cy="184666"/>
          </a:xfrm>
          <a:prstGeom prst="rect">
            <a:avLst/>
          </a:prstGeom>
        </p:spPr>
        <p:txBody>
          <a:bodyPr wrap="none" lIns="0" rIns="0">
            <a:spAutoFit/>
          </a:bodyPr>
          <a:lstStyle/>
          <a:p>
            <a:r>
              <a:rPr lang="en-US" sz="600" dirty="0">
                <a:solidFill>
                  <a:schemeClr val="bg1">
                    <a:lumMod val="50000"/>
                  </a:schemeClr>
                </a:solidFill>
              </a:rPr>
              <a:t>© 2016 Stroz Friedberg. All rights reserved.</a:t>
            </a:r>
            <a:endParaRPr lang="en-US" sz="1400" dirty="0">
              <a:solidFill>
                <a:schemeClr val="bg1">
                  <a:lumMod val="50000"/>
                </a:schemeClr>
              </a:solidFill>
            </a:endParaRP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00" y="4822825"/>
            <a:ext cx="1832337" cy="229300"/>
          </a:xfrm>
          <a:prstGeom prst="rect">
            <a:avLst/>
          </a:prstGeom>
          <a:effectLst>
            <a:outerShdw blurRad="76200" dir="5400000" algn="ctr" rotWithShape="0">
              <a:schemeClr val="tx1"/>
            </a:outerShdw>
          </a:effectLst>
        </p:spPr>
      </p:pic>
    </p:spTree>
    <p:extLst>
      <p:ext uri="{BB962C8B-B14F-4D97-AF65-F5344CB8AC3E}">
        <p14:creationId xmlns:p14="http://schemas.microsoft.com/office/powerpoint/2010/main" val="2364609595"/>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pos="5472"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riangle Corner C (Title Only)">
    <p:spTree>
      <p:nvGrpSpPr>
        <p:cNvPr id="1" name=""/>
        <p:cNvGrpSpPr/>
        <p:nvPr/>
      </p:nvGrpSpPr>
      <p:grpSpPr>
        <a:xfrm>
          <a:off x="0" y="0"/>
          <a:ext cx="0" cy="0"/>
          <a:chOff x="0" y="0"/>
          <a:chExt cx="0" cy="0"/>
        </a:xfrm>
      </p:grpSpPr>
      <p:pic>
        <p:nvPicPr>
          <p:cNvPr id="19" name="Picture 3"/>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6273800" y="-3"/>
            <a:ext cx="2870200" cy="5159508"/>
          </a:xfrm>
          <a:prstGeom prst="rect">
            <a:avLst/>
          </a:prstGeom>
          <a:noFill/>
          <a:extLst>
            <a:ext uri="{909E8E84-426E-40DD-AFC4-6F175D3DCCD1}">
              <a14:hiddenFill xmlns:a14="http://schemas.microsoft.com/office/drawing/2010/main">
                <a:solidFill>
                  <a:srgbClr val="FFFFFF"/>
                </a:solidFill>
              </a14:hiddenFill>
            </a:ext>
          </a:extLst>
        </p:spPr>
      </p:pic>
      <p:sp>
        <p:nvSpPr>
          <p:cNvPr id="21" name="Title 1"/>
          <p:cNvSpPr>
            <a:spLocks noGrp="1"/>
          </p:cNvSpPr>
          <p:nvPr>
            <p:ph type="title"/>
          </p:nvPr>
        </p:nvSpPr>
        <p:spPr>
          <a:xfrm>
            <a:off x="-381000" y="0"/>
            <a:ext cx="5867400" cy="684989"/>
          </a:xfrm>
          <a:prstGeom prst="parallelogram">
            <a:avLst>
              <a:gd name="adj" fmla="val 56410"/>
            </a:avLst>
          </a:prstGeom>
          <a:solidFill>
            <a:schemeClr val="tx1"/>
          </a:solidFill>
        </p:spPr>
        <p:txBody>
          <a:bodyPr wrap="none" lIns="228600"/>
          <a:lstStyle>
            <a:lvl1pPr>
              <a:defRPr>
                <a:solidFill>
                  <a:schemeClr val="bg1"/>
                </a:solidFill>
              </a:defRPr>
            </a:lvl1pPr>
          </a:lstStyle>
          <a:p>
            <a:r>
              <a:rPr lang="en-CA" dirty="0" smtClean="0"/>
              <a:t>Click to edit Master title style</a:t>
            </a:r>
            <a:endParaRPr lang="en-CA" dirty="0"/>
          </a:p>
        </p:txBody>
      </p:sp>
      <p:sp>
        <p:nvSpPr>
          <p:cNvPr id="5" name="Rectangle 4"/>
          <p:cNvSpPr/>
          <p:nvPr userDrawn="1"/>
        </p:nvSpPr>
        <p:spPr>
          <a:xfrm>
            <a:off x="457200" y="4913166"/>
            <a:ext cx="1484381" cy="184666"/>
          </a:xfrm>
          <a:prstGeom prst="rect">
            <a:avLst/>
          </a:prstGeom>
        </p:spPr>
        <p:txBody>
          <a:bodyPr wrap="none" lIns="0" rIns="0">
            <a:spAutoFit/>
          </a:bodyPr>
          <a:lstStyle/>
          <a:p>
            <a:r>
              <a:rPr lang="en-US" sz="600" dirty="0">
                <a:solidFill>
                  <a:schemeClr val="bg1">
                    <a:lumMod val="50000"/>
                  </a:schemeClr>
                </a:solidFill>
              </a:rPr>
              <a:t>© </a:t>
            </a:r>
            <a:r>
              <a:rPr lang="en-US" sz="600" dirty="0" smtClean="0">
                <a:solidFill>
                  <a:schemeClr val="bg1">
                    <a:lumMod val="50000"/>
                  </a:schemeClr>
                </a:solidFill>
              </a:rPr>
              <a:t>2017 </a:t>
            </a:r>
            <a:r>
              <a:rPr lang="en-US" sz="600" dirty="0">
                <a:solidFill>
                  <a:schemeClr val="bg1">
                    <a:lumMod val="50000"/>
                  </a:schemeClr>
                </a:solidFill>
              </a:rPr>
              <a:t>Stroz Friedberg. All rights reserved.</a:t>
            </a:r>
            <a:endParaRPr lang="en-US" sz="1400" dirty="0">
              <a:solidFill>
                <a:schemeClr val="bg1">
                  <a:lumMod val="50000"/>
                </a:schemeClr>
              </a:solidFill>
            </a:endParaRP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00" y="4822825"/>
            <a:ext cx="1832337" cy="229300"/>
          </a:xfrm>
          <a:prstGeom prst="rect">
            <a:avLst/>
          </a:prstGeom>
          <a:effectLst>
            <a:outerShdw blurRad="76200" dir="5400000" algn="ctr" rotWithShape="0">
              <a:schemeClr val="tx1"/>
            </a:outerShdw>
          </a:effectLst>
        </p:spPr>
      </p:pic>
    </p:spTree>
    <p:extLst>
      <p:ext uri="{BB962C8B-B14F-4D97-AF65-F5344CB8AC3E}">
        <p14:creationId xmlns:p14="http://schemas.microsoft.com/office/powerpoint/2010/main" val="326077638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riangle Corner D">
    <p:spTree>
      <p:nvGrpSpPr>
        <p:cNvPr id="1" name=""/>
        <p:cNvGrpSpPr/>
        <p:nvPr/>
      </p:nvGrpSpPr>
      <p:grpSpPr>
        <a:xfrm>
          <a:off x="0" y="0"/>
          <a:ext cx="0" cy="0"/>
          <a:chOff x="0" y="0"/>
          <a:chExt cx="0" cy="0"/>
        </a:xfrm>
      </p:grpSpPr>
      <p:pic>
        <p:nvPicPr>
          <p:cNvPr id="21" name="Picture 3"/>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6273800" y="-4572"/>
            <a:ext cx="2870200" cy="5164076"/>
          </a:xfrm>
          <a:prstGeom prst="rect">
            <a:avLst/>
          </a:prstGeom>
          <a:noFill/>
          <a:extLst>
            <a:ext uri="{909E8E84-426E-40DD-AFC4-6F175D3DCCD1}">
              <a14:hiddenFill xmlns:a14="http://schemas.microsoft.com/office/drawing/2010/main">
                <a:solidFill>
                  <a:srgbClr val="FFFFFF"/>
                </a:solidFill>
              </a14:hiddenFill>
            </a:ext>
          </a:extLst>
        </p:spPr>
      </p:pic>
      <p:sp>
        <p:nvSpPr>
          <p:cNvPr id="20" name="Title 1"/>
          <p:cNvSpPr txBox="1">
            <a:spLocks/>
          </p:cNvSpPr>
          <p:nvPr userDrawn="1"/>
        </p:nvSpPr>
        <p:spPr>
          <a:xfrm>
            <a:off x="0" y="-4572"/>
            <a:ext cx="9144000" cy="5148072"/>
          </a:xfrm>
          <a:custGeom>
            <a:avLst/>
            <a:gdLst>
              <a:gd name="connsiteX0" fmla="*/ 0 w 9144000"/>
              <a:gd name="connsiteY0" fmla="*/ 0 h 5148072"/>
              <a:gd name="connsiteX1" fmla="*/ 9144000 w 9144000"/>
              <a:gd name="connsiteY1" fmla="*/ 0 h 5148072"/>
              <a:gd name="connsiteX2" fmla="*/ 6278073 w 9144000"/>
              <a:gd name="connsiteY2" fmla="*/ 5148072 h 5148072"/>
              <a:gd name="connsiteX3" fmla="*/ 0 w 9144000"/>
              <a:gd name="connsiteY3" fmla="*/ 5148072 h 5148072"/>
              <a:gd name="connsiteX4" fmla="*/ 0 w 9144000"/>
              <a:gd name="connsiteY4" fmla="*/ 0 h 5148072"/>
              <a:gd name="connsiteX0" fmla="*/ 0 w 9144000"/>
              <a:gd name="connsiteY0" fmla="*/ 0 h 5148072"/>
              <a:gd name="connsiteX1" fmla="*/ 9144000 w 9144000"/>
              <a:gd name="connsiteY1" fmla="*/ 0 h 5148072"/>
              <a:gd name="connsiteX2" fmla="*/ 9139238 w 9144000"/>
              <a:gd name="connsiteY2" fmla="*/ 30766 h 5148072"/>
              <a:gd name="connsiteX3" fmla="*/ 6278073 w 9144000"/>
              <a:gd name="connsiteY3" fmla="*/ 5148072 h 5148072"/>
              <a:gd name="connsiteX4" fmla="*/ 0 w 9144000"/>
              <a:gd name="connsiteY4" fmla="*/ 5148072 h 5148072"/>
              <a:gd name="connsiteX5" fmla="*/ 0 w 9144000"/>
              <a:gd name="connsiteY5" fmla="*/ 0 h 5148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5148072">
                <a:moveTo>
                  <a:pt x="0" y="0"/>
                </a:moveTo>
                <a:lnTo>
                  <a:pt x="9144000" y="0"/>
                </a:lnTo>
                <a:cubicBezTo>
                  <a:pt x="9139238" y="11049"/>
                  <a:pt x="9144000" y="19717"/>
                  <a:pt x="9139238" y="30766"/>
                </a:cubicBezTo>
                <a:lnTo>
                  <a:pt x="6278073" y="5148072"/>
                </a:lnTo>
                <a:lnTo>
                  <a:pt x="0" y="5148072"/>
                </a:lnTo>
                <a:lnTo>
                  <a:pt x="0" y="0"/>
                </a:lnTo>
                <a:close/>
              </a:path>
            </a:pathLst>
          </a:custGeom>
          <a:solidFill>
            <a:schemeClr val="accent1"/>
          </a:solidFill>
        </p:spPr>
        <p:txBody>
          <a:bodyPr vert="horz" wrap="none" lIns="228600" tIns="0" rIns="0" bIns="0" rtlCol="0" anchor="ctr">
            <a:noAutofit/>
          </a:bodyPr>
          <a:lstStyle>
            <a:lvl1pPr algn="l" defTabSz="914400" rtl="0" eaLnBrk="1" latinLnBrk="0" hangingPunct="1">
              <a:spcBef>
                <a:spcPct val="0"/>
              </a:spcBef>
              <a:buNone/>
              <a:defRPr sz="2400" b="1" kern="1200">
                <a:solidFill>
                  <a:schemeClr val="tx1"/>
                </a:solidFill>
                <a:latin typeface="+mj-lt"/>
                <a:ea typeface="+mj-ea"/>
                <a:cs typeface="+mj-cs"/>
              </a:defRPr>
            </a:lvl1pPr>
          </a:lstStyle>
          <a:p>
            <a:endParaRPr lang="en-CA" dirty="0"/>
          </a:p>
        </p:txBody>
      </p:sp>
      <p:sp>
        <p:nvSpPr>
          <p:cNvPr id="22" name="Title 1"/>
          <p:cNvSpPr>
            <a:spLocks noGrp="1"/>
          </p:cNvSpPr>
          <p:nvPr>
            <p:ph type="title"/>
          </p:nvPr>
        </p:nvSpPr>
        <p:spPr>
          <a:xfrm>
            <a:off x="-381000" y="0"/>
            <a:ext cx="5867400" cy="684989"/>
          </a:xfrm>
          <a:prstGeom prst="parallelogram">
            <a:avLst>
              <a:gd name="adj" fmla="val 56410"/>
            </a:avLst>
          </a:prstGeom>
          <a:solidFill>
            <a:schemeClr val="bg1"/>
          </a:solidFill>
        </p:spPr>
        <p:txBody>
          <a:bodyPr wrap="none" lIns="228600"/>
          <a:lstStyle>
            <a:lvl1pPr>
              <a:defRPr>
                <a:solidFill>
                  <a:schemeClr val="tx1"/>
                </a:solidFill>
              </a:defRPr>
            </a:lvl1pPr>
          </a:lstStyle>
          <a:p>
            <a:r>
              <a:rPr lang="en-CA" dirty="0" smtClean="0"/>
              <a:t>Click to edit Master title style</a:t>
            </a:r>
            <a:endParaRPr lang="en-CA" dirty="0"/>
          </a:p>
        </p:txBody>
      </p:sp>
      <p:sp>
        <p:nvSpPr>
          <p:cNvPr id="7" name="Rectangle 6"/>
          <p:cNvSpPr/>
          <p:nvPr userDrawn="1"/>
        </p:nvSpPr>
        <p:spPr>
          <a:xfrm>
            <a:off x="457200" y="4913166"/>
            <a:ext cx="1484381" cy="184666"/>
          </a:xfrm>
          <a:prstGeom prst="rect">
            <a:avLst/>
          </a:prstGeom>
        </p:spPr>
        <p:txBody>
          <a:bodyPr wrap="none" lIns="0" rIns="0">
            <a:spAutoFit/>
          </a:bodyPr>
          <a:lstStyle/>
          <a:p>
            <a:r>
              <a:rPr lang="en-US" sz="600" dirty="0">
                <a:solidFill>
                  <a:schemeClr val="accent6">
                    <a:lumMod val="10000"/>
                  </a:schemeClr>
                </a:solidFill>
              </a:rPr>
              <a:t>© 2016 Stroz Friedberg. All rights reserved.</a:t>
            </a:r>
            <a:endParaRPr lang="en-US" sz="1400" dirty="0">
              <a:solidFill>
                <a:schemeClr val="accent6">
                  <a:lumMod val="10000"/>
                </a:schemeClr>
              </a:solidFill>
            </a:endParaRP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00" y="4822825"/>
            <a:ext cx="1832337" cy="229300"/>
          </a:xfrm>
          <a:prstGeom prst="rect">
            <a:avLst/>
          </a:prstGeom>
          <a:effectLst>
            <a:outerShdw blurRad="76200" dir="5400000" algn="ctr" rotWithShape="0">
              <a:schemeClr val="tx1"/>
            </a:outerShdw>
          </a:effectLst>
        </p:spPr>
      </p:pic>
    </p:spTree>
    <p:extLst>
      <p:ext uri="{BB962C8B-B14F-4D97-AF65-F5344CB8AC3E}">
        <p14:creationId xmlns:p14="http://schemas.microsoft.com/office/powerpoint/2010/main" val="4249800870"/>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pos="336"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riangle Corner E">
    <p:spTree>
      <p:nvGrpSpPr>
        <p:cNvPr id="1" name=""/>
        <p:cNvGrpSpPr/>
        <p:nvPr/>
      </p:nvGrpSpPr>
      <p:grpSpPr>
        <a:xfrm>
          <a:off x="0" y="0"/>
          <a:ext cx="0" cy="0"/>
          <a:chOff x="0" y="0"/>
          <a:chExt cx="0" cy="0"/>
        </a:xfrm>
      </p:grpSpPr>
      <p:pic>
        <p:nvPicPr>
          <p:cNvPr id="7" name="Picture 3"/>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6271083" y="-3297"/>
            <a:ext cx="2872916" cy="5145521"/>
          </a:xfrm>
          <a:prstGeom prst="rect">
            <a:avLst/>
          </a:prstGeom>
          <a:noFill/>
          <a:extLst>
            <a:ext uri="{909E8E84-426E-40DD-AFC4-6F175D3DCCD1}">
              <a14:hiddenFill xmlns:a14="http://schemas.microsoft.com/office/drawing/2010/main">
                <a:solidFill>
                  <a:srgbClr val="FFFFFF"/>
                </a:solidFill>
              </a14:hiddenFill>
            </a:ext>
          </a:extLst>
        </p:spPr>
      </p:pic>
      <p:sp>
        <p:nvSpPr>
          <p:cNvPr id="21" name="Title 1"/>
          <p:cNvSpPr txBox="1">
            <a:spLocks/>
          </p:cNvSpPr>
          <p:nvPr userDrawn="1"/>
        </p:nvSpPr>
        <p:spPr>
          <a:xfrm>
            <a:off x="0" y="-4572"/>
            <a:ext cx="9144000" cy="5148072"/>
          </a:xfrm>
          <a:custGeom>
            <a:avLst/>
            <a:gdLst>
              <a:gd name="connsiteX0" fmla="*/ 0 w 9144000"/>
              <a:gd name="connsiteY0" fmla="*/ 0 h 5148072"/>
              <a:gd name="connsiteX1" fmla="*/ 9144000 w 9144000"/>
              <a:gd name="connsiteY1" fmla="*/ 0 h 5148072"/>
              <a:gd name="connsiteX2" fmla="*/ 6278073 w 9144000"/>
              <a:gd name="connsiteY2" fmla="*/ 5148072 h 5148072"/>
              <a:gd name="connsiteX3" fmla="*/ 0 w 9144000"/>
              <a:gd name="connsiteY3" fmla="*/ 5148072 h 5148072"/>
              <a:gd name="connsiteX4" fmla="*/ 0 w 9144000"/>
              <a:gd name="connsiteY4" fmla="*/ 0 h 5148072"/>
              <a:gd name="connsiteX0" fmla="*/ 0 w 9144000"/>
              <a:gd name="connsiteY0" fmla="*/ 0 h 5148072"/>
              <a:gd name="connsiteX1" fmla="*/ 9144000 w 9144000"/>
              <a:gd name="connsiteY1" fmla="*/ 0 h 5148072"/>
              <a:gd name="connsiteX2" fmla="*/ 9139238 w 9144000"/>
              <a:gd name="connsiteY2" fmla="*/ 30766 h 5148072"/>
              <a:gd name="connsiteX3" fmla="*/ 6278073 w 9144000"/>
              <a:gd name="connsiteY3" fmla="*/ 5148072 h 5148072"/>
              <a:gd name="connsiteX4" fmla="*/ 0 w 9144000"/>
              <a:gd name="connsiteY4" fmla="*/ 5148072 h 5148072"/>
              <a:gd name="connsiteX5" fmla="*/ 0 w 9144000"/>
              <a:gd name="connsiteY5" fmla="*/ 0 h 5148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5148072">
                <a:moveTo>
                  <a:pt x="0" y="0"/>
                </a:moveTo>
                <a:lnTo>
                  <a:pt x="9144000" y="0"/>
                </a:lnTo>
                <a:cubicBezTo>
                  <a:pt x="9139238" y="11049"/>
                  <a:pt x="9144000" y="19717"/>
                  <a:pt x="9139238" y="30766"/>
                </a:cubicBezTo>
                <a:lnTo>
                  <a:pt x="6278073" y="5148072"/>
                </a:lnTo>
                <a:lnTo>
                  <a:pt x="0" y="5148072"/>
                </a:lnTo>
                <a:lnTo>
                  <a:pt x="0" y="0"/>
                </a:lnTo>
                <a:close/>
              </a:path>
            </a:pathLst>
          </a:custGeom>
          <a:solidFill>
            <a:schemeClr val="tx1"/>
          </a:solidFill>
        </p:spPr>
        <p:txBody>
          <a:bodyPr vert="horz" wrap="none" lIns="228600" tIns="0" rIns="0" bIns="0" rtlCol="0" anchor="ctr">
            <a:noAutofit/>
          </a:bodyPr>
          <a:lstStyle>
            <a:lvl1pPr algn="l" defTabSz="914400" rtl="0" eaLnBrk="1" latinLnBrk="0" hangingPunct="1">
              <a:spcBef>
                <a:spcPct val="0"/>
              </a:spcBef>
              <a:buNone/>
              <a:defRPr sz="2400" b="1" kern="1200">
                <a:solidFill>
                  <a:schemeClr val="tx1"/>
                </a:solidFill>
                <a:latin typeface="+mj-lt"/>
                <a:ea typeface="+mj-ea"/>
                <a:cs typeface="+mj-cs"/>
              </a:defRPr>
            </a:lvl1pPr>
          </a:lstStyle>
          <a:p>
            <a:endParaRPr lang="en-CA" dirty="0"/>
          </a:p>
        </p:txBody>
      </p:sp>
      <p:sp>
        <p:nvSpPr>
          <p:cNvPr id="46" name="Text Placeholder 44"/>
          <p:cNvSpPr>
            <a:spLocks noGrp="1"/>
          </p:cNvSpPr>
          <p:nvPr>
            <p:ph type="body" sz="quarter" idx="10" hasCustomPrompt="1"/>
          </p:nvPr>
        </p:nvSpPr>
        <p:spPr>
          <a:xfrm>
            <a:off x="457200" y="1504950"/>
            <a:ext cx="5813425" cy="3317875"/>
          </a:xfrm>
        </p:spPr>
        <p:txBody>
          <a:bodyPr/>
          <a:lstStyle>
            <a:lvl1pPr marL="0" indent="0">
              <a:buNone/>
              <a:defRPr b="1">
                <a:solidFill>
                  <a:schemeClr val="accent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smtClean="0"/>
              <a:t>Content here</a:t>
            </a:r>
            <a:endParaRPr lang="en-CA" dirty="0"/>
          </a:p>
        </p:txBody>
      </p:sp>
      <p:sp>
        <p:nvSpPr>
          <p:cNvPr id="2" name="Title 1"/>
          <p:cNvSpPr>
            <a:spLocks noGrp="1"/>
          </p:cNvSpPr>
          <p:nvPr>
            <p:ph type="title"/>
          </p:nvPr>
        </p:nvSpPr>
        <p:spPr>
          <a:xfrm>
            <a:off x="-381000" y="0"/>
            <a:ext cx="5867400" cy="684989"/>
          </a:xfrm>
          <a:prstGeom prst="parallelogram">
            <a:avLst>
              <a:gd name="adj" fmla="val 56410"/>
            </a:avLst>
          </a:prstGeom>
          <a:solidFill>
            <a:schemeClr val="bg1"/>
          </a:solidFill>
        </p:spPr>
        <p:txBody>
          <a:bodyPr wrap="none" lIns="228600"/>
          <a:lstStyle>
            <a:lvl1pPr>
              <a:defRPr>
                <a:solidFill>
                  <a:schemeClr val="tx1"/>
                </a:solidFill>
              </a:defRPr>
            </a:lvl1pPr>
          </a:lstStyle>
          <a:p>
            <a:r>
              <a:rPr lang="en-CA" dirty="0" smtClean="0"/>
              <a:t>Click to edit Master title style</a:t>
            </a:r>
            <a:endParaRPr lang="en-CA" dirty="0"/>
          </a:p>
        </p:txBody>
      </p:sp>
      <p:sp>
        <p:nvSpPr>
          <p:cNvPr id="9" name="Rectangle 8"/>
          <p:cNvSpPr/>
          <p:nvPr userDrawn="1"/>
        </p:nvSpPr>
        <p:spPr>
          <a:xfrm>
            <a:off x="457200" y="4913166"/>
            <a:ext cx="1484381" cy="184666"/>
          </a:xfrm>
          <a:prstGeom prst="rect">
            <a:avLst/>
          </a:prstGeom>
        </p:spPr>
        <p:txBody>
          <a:bodyPr wrap="none" lIns="0" rIns="0">
            <a:spAutoFit/>
          </a:bodyPr>
          <a:lstStyle/>
          <a:p>
            <a:r>
              <a:rPr lang="en-US" sz="600" dirty="0">
                <a:solidFill>
                  <a:schemeClr val="bg1">
                    <a:lumMod val="50000"/>
                  </a:schemeClr>
                </a:solidFill>
              </a:rPr>
              <a:t>© 2016 Stroz Friedberg. All rights reserved.</a:t>
            </a:r>
            <a:endParaRPr lang="en-US" sz="1400" dirty="0">
              <a:solidFill>
                <a:schemeClr val="bg1">
                  <a:lumMod val="50000"/>
                </a:schemeClr>
              </a:solidFill>
            </a:endParaRP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00" y="4822825"/>
            <a:ext cx="1832337" cy="229300"/>
          </a:xfrm>
          <a:prstGeom prst="rect">
            <a:avLst/>
          </a:prstGeom>
          <a:effectLst>
            <a:outerShdw blurRad="76200" dir="5400000" algn="ctr" rotWithShape="0">
              <a:schemeClr val="tx1"/>
            </a:outerShdw>
          </a:effectLst>
        </p:spPr>
      </p:pic>
    </p:spTree>
    <p:extLst>
      <p:ext uri="{BB962C8B-B14F-4D97-AF65-F5344CB8AC3E}">
        <p14:creationId xmlns:p14="http://schemas.microsoft.com/office/powerpoint/2010/main" val="81253514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fferentiators (x3)">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rot="10800000">
            <a:off x="-2" y="3849"/>
            <a:ext cx="9144001" cy="5143500"/>
          </a:xfrm>
          <a:prstGeom prst="rect">
            <a:avLst/>
          </a:prstGeom>
          <a:noFill/>
          <a:extLst>
            <a:ext uri="{909E8E84-426E-40DD-AFC4-6F175D3DCCD1}">
              <a14:hiddenFill xmlns:a14="http://schemas.microsoft.com/office/drawing/2010/main">
                <a:solidFill>
                  <a:srgbClr val="FFFFFF"/>
                </a:solidFill>
              </a14:hiddenFill>
            </a:ext>
          </a:extLst>
        </p:spPr>
      </p:pic>
      <p:sp>
        <p:nvSpPr>
          <p:cNvPr id="14" name="Parallelogram 14"/>
          <p:cNvSpPr/>
          <p:nvPr userDrawn="1"/>
        </p:nvSpPr>
        <p:spPr>
          <a:xfrm>
            <a:off x="-1" y="-9074"/>
            <a:ext cx="4229819" cy="5157217"/>
          </a:xfrm>
          <a:custGeom>
            <a:avLst/>
            <a:gdLst/>
            <a:ahLst/>
            <a:cxnLst/>
            <a:rect l="l" t="t" r="r" b="b"/>
            <a:pathLst>
              <a:path w="4229819" h="5157216">
                <a:moveTo>
                  <a:pt x="0" y="0"/>
                </a:moveTo>
                <a:lnTo>
                  <a:pt x="4229819" y="0"/>
                </a:lnTo>
                <a:lnTo>
                  <a:pt x="1366378" y="5157216"/>
                </a:lnTo>
                <a:lnTo>
                  <a:pt x="0" y="5157216"/>
                </a:lnTo>
                <a:close/>
              </a:path>
            </a:pathLst>
          </a:custGeom>
          <a:solidFill>
            <a:schemeClr val="tx1">
              <a:alpha val="1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17" name="Parallelogram 16"/>
          <p:cNvSpPr/>
          <p:nvPr userDrawn="1"/>
        </p:nvSpPr>
        <p:spPr>
          <a:xfrm>
            <a:off x="-381000" y="-3"/>
            <a:ext cx="4191000" cy="686113"/>
          </a:xfrm>
          <a:prstGeom prst="parallelogram">
            <a:avLst>
              <a:gd name="adj" fmla="val 55523"/>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21" name="Parallelogram 20"/>
          <p:cNvSpPr/>
          <p:nvPr userDrawn="1"/>
        </p:nvSpPr>
        <p:spPr>
          <a:xfrm>
            <a:off x="1362974" y="-3"/>
            <a:ext cx="6174740" cy="5157216"/>
          </a:xfrm>
          <a:prstGeom prst="parallelogram">
            <a:avLst>
              <a:gd name="adj" fmla="val 55523"/>
            </a:avLst>
          </a:prstGeom>
          <a:solidFill>
            <a:schemeClr val="tx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27" name="Parallelogram 28"/>
          <p:cNvSpPr/>
          <p:nvPr userDrawn="1"/>
        </p:nvSpPr>
        <p:spPr>
          <a:xfrm>
            <a:off x="4683760" y="0"/>
            <a:ext cx="4460240" cy="5148143"/>
          </a:xfrm>
          <a:custGeom>
            <a:avLst/>
            <a:gdLst/>
            <a:ahLst/>
            <a:cxnLst/>
            <a:rect l="l" t="t" r="r" b="b"/>
            <a:pathLst>
              <a:path w="4460240" h="5135288">
                <a:moveTo>
                  <a:pt x="2851266" y="0"/>
                </a:moveTo>
                <a:lnTo>
                  <a:pt x="4460240" y="0"/>
                </a:lnTo>
                <a:lnTo>
                  <a:pt x="4460240" y="5135288"/>
                </a:lnTo>
                <a:lnTo>
                  <a:pt x="0" y="5135288"/>
                </a:lnTo>
                <a:close/>
              </a:path>
            </a:pathLst>
          </a:custGeom>
          <a:solidFill>
            <a:srgbClr val="FFFFFF">
              <a:alpha val="34902"/>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76" name="Title 1"/>
          <p:cNvSpPr>
            <a:spLocks noGrp="1"/>
          </p:cNvSpPr>
          <p:nvPr>
            <p:ph type="title"/>
          </p:nvPr>
        </p:nvSpPr>
        <p:spPr>
          <a:xfrm>
            <a:off x="3352800" y="0"/>
            <a:ext cx="2667000" cy="684989"/>
          </a:xfrm>
          <a:prstGeom prst="parallelogram">
            <a:avLst>
              <a:gd name="adj" fmla="val 56410"/>
            </a:avLst>
          </a:prstGeom>
          <a:solidFill>
            <a:schemeClr val="accent1"/>
          </a:solidFill>
        </p:spPr>
        <p:txBody>
          <a:bodyPr wrap="none" lIns="228600"/>
          <a:lstStyle>
            <a:lvl1pPr>
              <a:defRPr>
                <a:solidFill>
                  <a:schemeClr val="bg1"/>
                </a:solidFill>
              </a:defRPr>
            </a:lvl1pPr>
          </a:lstStyle>
          <a:p>
            <a:r>
              <a:rPr lang="en-CA" dirty="0" smtClean="0"/>
              <a:t>Click to edit Master title style</a:t>
            </a:r>
            <a:endParaRPr lang="en-CA" dirty="0"/>
          </a:p>
        </p:txBody>
      </p:sp>
      <p:sp>
        <p:nvSpPr>
          <p:cNvPr id="77" name="Text Placeholder 48"/>
          <p:cNvSpPr>
            <a:spLocks noGrp="1"/>
          </p:cNvSpPr>
          <p:nvPr>
            <p:ph type="body" sz="quarter" idx="10" hasCustomPrompt="1"/>
          </p:nvPr>
        </p:nvSpPr>
        <p:spPr>
          <a:xfrm>
            <a:off x="438150" y="1820690"/>
            <a:ext cx="1771650" cy="586919"/>
          </a:xfrm>
          <a:effectLst>
            <a:outerShdw blurRad="127000" algn="ctr" rotWithShape="0">
              <a:prstClr val="black">
                <a:alpha val="60000"/>
              </a:prstClr>
            </a:outerShdw>
          </a:effectLst>
        </p:spPr>
        <p:txBody>
          <a:bodyPr/>
          <a:lstStyle>
            <a:lvl1pPr marL="0" indent="0">
              <a:buNone/>
              <a:defRPr b="1">
                <a:solidFill>
                  <a:schemeClr val="accent1"/>
                </a:solidFill>
              </a:defRPr>
            </a:lvl1pPr>
            <a:lvl2pPr marL="457200" indent="0">
              <a:buNone/>
              <a:defRPr b="1">
                <a:solidFill>
                  <a:schemeClr val="accent1"/>
                </a:solidFill>
              </a:defRPr>
            </a:lvl2pPr>
            <a:lvl3pPr marL="914400" indent="0">
              <a:buNone/>
              <a:defRPr b="1">
                <a:solidFill>
                  <a:schemeClr val="accent1"/>
                </a:solidFill>
              </a:defRPr>
            </a:lvl3pPr>
            <a:lvl4pPr marL="1371600" indent="0">
              <a:buNone/>
              <a:defRPr b="1">
                <a:solidFill>
                  <a:schemeClr val="accent1"/>
                </a:solidFill>
              </a:defRPr>
            </a:lvl4pPr>
            <a:lvl5pPr marL="1828800" indent="0">
              <a:buNone/>
              <a:defRPr b="1">
                <a:solidFill>
                  <a:schemeClr val="accent1"/>
                </a:solidFill>
              </a:defRPr>
            </a:lvl5pPr>
          </a:lstStyle>
          <a:p>
            <a:pPr lvl="0"/>
            <a:r>
              <a:rPr lang="en-US" dirty="0" smtClean="0"/>
              <a:t>1st Differentiator</a:t>
            </a:r>
          </a:p>
        </p:txBody>
      </p:sp>
      <p:sp>
        <p:nvSpPr>
          <p:cNvPr id="78" name="Text Placeholder 48"/>
          <p:cNvSpPr>
            <a:spLocks noGrp="1"/>
          </p:cNvSpPr>
          <p:nvPr>
            <p:ph type="body" sz="quarter" idx="11" hasCustomPrompt="1"/>
          </p:nvPr>
        </p:nvSpPr>
        <p:spPr>
          <a:xfrm>
            <a:off x="3352800" y="1820690"/>
            <a:ext cx="1771650" cy="586919"/>
          </a:xfrm>
          <a:effectLst>
            <a:outerShdw blurRad="127000" algn="ctr" rotWithShape="0">
              <a:prstClr val="black">
                <a:alpha val="60000"/>
              </a:prstClr>
            </a:outerShdw>
          </a:effectLst>
        </p:spPr>
        <p:txBody>
          <a:bodyPr/>
          <a:lstStyle>
            <a:lvl1pPr marL="0" indent="0">
              <a:buNone/>
              <a:defRPr b="1">
                <a:solidFill>
                  <a:schemeClr val="accent1"/>
                </a:solidFill>
              </a:defRPr>
            </a:lvl1pPr>
            <a:lvl2pPr marL="457200" indent="0">
              <a:buNone/>
              <a:defRPr b="1">
                <a:solidFill>
                  <a:schemeClr val="accent1"/>
                </a:solidFill>
              </a:defRPr>
            </a:lvl2pPr>
            <a:lvl3pPr marL="914400" indent="0">
              <a:buNone/>
              <a:defRPr b="1">
                <a:solidFill>
                  <a:schemeClr val="accent1"/>
                </a:solidFill>
              </a:defRPr>
            </a:lvl3pPr>
            <a:lvl4pPr marL="1371600" indent="0">
              <a:buNone/>
              <a:defRPr b="1">
                <a:solidFill>
                  <a:schemeClr val="accent1"/>
                </a:solidFill>
              </a:defRPr>
            </a:lvl4pPr>
            <a:lvl5pPr marL="1828800" indent="0">
              <a:buNone/>
              <a:defRPr b="1">
                <a:solidFill>
                  <a:schemeClr val="accent1"/>
                </a:solidFill>
              </a:defRPr>
            </a:lvl5pPr>
          </a:lstStyle>
          <a:p>
            <a:pPr lvl="0"/>
            <a:r>
              <a:rPr lang="en-US" dirty="0" smtClean="0"/>
              <a:t>2nd Differentiator</a:t>
            </a:r>
          </a:p>
        </p:txBody>
      </p:sp>
      <p:sp>
        <p:nvSpPr>
          <p:cNvPr id="79" name="Text Placeholder 48"/>
          <p:cNvSpPr>
            <a:spLocks noGrp="1"/>
          </p:cNvSpPr>
          <p:nvPr>
            <p:ph type="body" sz="quarter" idx="12" hasCustomPrompt="1"/>
          </p:nvPr>
        </p:nvSpPr>
        <p:spPr>
          <a:xfrm>
            <a:off x="6762750" y="1820690"/>
            <a:ext cx="1771650" cy="586919"/>
          </a:xfrm>
          <a:effectLst>
            <a:outerShdw blurRad="127000" algn="ctr" rotWithShape="0">
              <a:prstClr val="black">
                <a:alpha val="60000"/>
              </a:prstClr>
            </a:outerShdw>
          </a:effectLst>
        </p:spPr>
        <p:txBody>
          <a:bodyPr/>
          <a:lstStyle>
            <a:lvl1pPr marL="0" indent="0">
              <a:buNone/>
              <a:defRPr b="1">
                <a:solidFill>
                  <a:schemeClr val="accent1"/>
                </a:solidFill>
              </a:defRPr>
            </a:lvl1pPr>
            <a:lvl2pPr marL="457200" indent="0">
              <a:buNone/>
              <a:defRPr b="1">
                <a:solidFill>
                  <a:schemeClr val="accent1"/>
                </a:solidFill>
              </a:defRPr>
            </a:lvl2pPr>
            <a:lvl3pPr marL="914400" indent="0">
              <a:buNone/>
              <a:defRPr b="1">
                <a:solidFill>
                  <a:schemeClr val="accent1"/>
                </a:solidFill>
              </a:defRPr>
            </a:lvl3pPr>
            <a:lvl4pPr marL="1371600" indent="0">
              <a:buNone/>
              <a:defRPr b="1">
                <a:solidFill>
                  <a:schemeClr val="accent1"/>
                </a:solidFill>
              </a:defRPr>
            </a:lvl4pPr>
            <a:lvl5pPr marL="1828800" indent="0">
              <a:buNone/>
              <a:defRPr b="1">
                <a:solidFill>
                  <a:schemeClr val="accent1"/>
                </a:solidFill>
              </a:defRPr>
            </a:lvl5pPr>
          </a:lstStyle>
          <a:p>
            <a:pPr lvl="0"/>
            <a:r>
              <a:rPr lang="en-US" dirty="0" smtClean="0"/>
              <a:t>3rd  Differentiator</a:t>
            </a:r>
          </a:p>
        </p:txBody>
      </p:sp>
      <p:sp>
        <p:nvSpPr>
          <p:cNvPr id="80" name="Text Placeholder 48"/>
          <p:cNvSpPr>
            <a:spLocks noGrp="1"/>
          </p:cNvSpPr>
          <p:nvPr>
            <p:ph type="body" sz="quarter" idx="13" hasCustomPrompt="1"/>
          </p:nvPr>
        </p:nvSpPr>
        <p:spPr>
          <a:xfrm>
            <a:off x="438150" y="2571749"/>
            <a:ext cx="1771650" cy="1371601"/>
          </a:xfrm>
          <a:effectLst>
            <a:outerShdw blurRad="127000" algn="ctr" rotWithShape="0">
              <a:prstClr val="black">
                <a:alpha val="70000"/>
              </a:prstClr>
            </a:outerShdw>
          </a:effectLst>
        </p:spPr>
        <p:txBody>
          <a:bodyPr/>
          <a:lstStyle>
            <a:lvl1pPr marL="0" indent="0">
              <a:buNone/>
              <a:defRPr sz="1600" b="0">
                <a:solidFill>
                  <a:schemeClr val="bg1"/>
                </a:solidFill>
                <a:latin typeface="+mn-lt"/>
              </a:defRPr>
            </a:lvl1pPr>
            <a:lvl2pPr marL="457200" indent="0">
              <a:buNone/>
              <a:defRPr b="1">
                <a:solidFill>
                  <a:schemeClr val="accent1"/>
                </a:solidFill>
              </a:defRPr>
            </a:lvl2pPr>
            <a:lvl3pPr marL="914400" indent="0">
              <a:buNone/>
              <a:defRPr b="1">
                <a:solidFill>
                  <a:schemeClr val="accent1"/>
                </a:solidFill>
              </a:defRPr>
            </a:lvl3pPr>
            <a:lvl4pPr marL="1371600" indent="0">
              <a:buNone/>
              <a:defRPr b="1">
                <a:solidFill>
                  <a:schemeClr val="accent1"/>
                </a:solidFill>
              </a:defRPr>
            </a:lvl4pPr>
            <a:lvl5pPr marL="1828800" indent="0">
              <a:buNone/>
              <a:defRPr b="1">
                <a:solidFill>
                  <a:schemeClr val="accent1"/>
                </a:solidFill>
              </a:defRPr>
            </a:lvl5pPr>
          </a:lstStyle>
          <a:p>
            <a:pPr lvl="0"/>
            <a:r>
              <a:rPr lang="en-CA" dirty="0" smtClean="0"/>
              <a:t>Fill in with clear, </a:t>
            </a:r>
            <a:br>
              <a:rPr lang="en-CA" dirty="0" smtClean="0"/>
            </a:br>
            <a:r>
              <a:rPr lang="en-CA" dirty="0" smtClean="0"/>
              <a:t>concise proposition</a:t>
            </a:r>
          </a:p>
          <a:p>
            <a:pPr lvl="0"/>
            <a:endParaRPr lang="en-CA" dirty="0" smtClean="0"/>
          </a:p>
        </p:txBody>
      </p:sp>
      <p:sp>
        <p:nvSpPr>
          <p:cNvPr id="81" name="Text Placeholder 48"/>
          <p:cNvSpPr>
            <a:spLocks noGrp="1"/>
          </p:cNvSpPr>
          <p:nvPr>
            <p:ph type="body" sz="quarter" idx="14" hasCustomPrompt="1"/>
          </p:nvPr>
        </p:nvSpPr>
        <p:spPr>
          <a:xfrm>
            <a:off x="3352800" y="2571749"/>
            <a:ext cx="1771650" cy="1371601"/>
          </a:xfrm>
          <a:effectLst>
            <a:outerShdw blurRad="127000" algn="ctr" rotWithShape="0">
              <a:prstClr val="black">
                <a:alpha val="70000"/>
              </a:prstClr>
            </a:outerShdw>
          </a:effectLst>
        </p:spPr>
        <p:txBody>
          <a:bodyPr/>
          <a:lstStyle>
            <a:lvl1pPr marL="0" indent="0">
              <a:buNone/>
              <a:defRPr sz="1600" b="0">
                <a:solidFill>
                  <a:schemeClr val="bg1"/>
                </a:solidFill>
                <a:latin typeface="+mn-lt"/>
              </a:defRPr>
            </a:lvl1pPr>
            <a:lvl2pPr marL="457200" indent="0">
              <a:buNone/>
              <a:defRPr b="1">
                <a:solidFill>
                  <a:schemeClr val="accent1"/>
                </a:solidFill>
              </a:defRPr>
            </a:lvl2pPr>
            <a:lvl3pPr marL="914400" indent="0">
              <a:buNone/>
              <a:defRPr b="1">
                <a:solidFill>
                  <a:schemeClr val="accent1"/>
                </a:solidFill>
              </a:defRPr>
            </a:lvl3pPr>
            <a:lvl4pPr marL="1371600" indent="0">
              <a:buNone/>
              <a:defRPr b="1">
                <a:solidFill>
                  <a:schemeClr val="accent1"/>
                </a:solidFill>
              </a:defRPr>
            </a:lvl4pPr>
            <a:lvl5pPr marL="1828800" indent="0">
              <a:buNone/>
              <a:defRPr b="1">
                <a:solidFill>
                  <a:schemeClr val="accent1"/>
                </a:solidFill>
              </a:defRPr>
            </a:lvl5pPr>
          </a:lstStyle>
          <a:p>
            <a:pPr lvl="0"/>
            <a:r>
              <a:rPr lang="en-CA" dirty="0" smtClean="0"/>
              <a:t>Fill in with clear, </a:t>
            </a:r>
            <a:br>
              <a:rPr lang="en-CA" dirty="0" smtClean="0"/>
            </a:br>
            <a:r>
              <a:rPr lang="en-CA" dirty="0" smtClean="0"/>
              <a:t>concise proposition</a:t>
            </a:r>
          </a:p>
          <a:p>
            <a:pPr lvl="0"/>
            <a:endParaRPr lang="en-CA" dirty="0" smtClean="0"/>
          </a:p>
        </p:txBody>
      </p:sp>
      <p:sp>
        <p:nvSpPr>
          <p:cNvPr id="82" name="Text Placeholder 48"/>
          <p:cNvSpPr>
            <a:spLocks noGrp="1"/>
          </p:cNvSpPr>
          <p:nvPr>
            <p:ph type="body" sz="quarter" idx="15" hasCustomPrompt="1"/>
          </p:nvPr>
        </p:nvSpPr>
        <p:spPr>
          <a:xfrm>
            <a:off x="6762750" y="2571749"/>
            <a:ext cx="1771650" cy="1371601"/>
          </a:xfrm>
          <a:effectLst>
            <a:outerShdw blurRad="127000" algn="ctr" rotWithShape="0">
              <a:prstClr val="black">
                <a:alpha val="70000"/>
              </a:prstClr>
            </a:outerShdw>
          </a:effectLst>
        </p:spPr>
        <p:txBody>
          <a:bodyPr/>
          <a:lstStyle>
            <a:lvl1pPr marL="0" indent="0">
              <a:buNone/>
              <a:defRPr sz="1600" b="0">
                <a:solidFill>
                  <a:schemeClr val="bg1"/>
                </a:solidFill>
                <a:latin typeface="+mn-lt"/>
              </a:defRPr>
            </a:lvl1pPr>
            <a:lvl2pPr marL="457200" indent="0">
              <a:buNone/>
              <a:defRPr b="1">
                <a:solidFill>
                  <a:schemeClr val="accent1"/>
                </a:solidFill>
              </a:defRPr>
            </a:lvl2pPr>
            <a:lvl3pPr marL="914400" indent="0">
              <a:buNone/>
              <a:defRPr b="1">
                <a:solidFill>
                  <a:schemeClr val="accent1"/>
                </a:solidFill>
              </a:defRPr>
            </a:lvl3pPr>
            <a:lvl4pPr marL="1371600" indent="0">
              <a:buNone/>
              <a:defRPr b="1">
                <a:solidFill>
                  <a:schemeClr val="accent1"/>
                </a:solidFill>
              </a:defRPr>
            </a:lvl4pPr>
            <a:lvl5pPr marL="1828800" indent="0">
              <a:buNone/>
              <a:defRPr b="1">
                <a:solidFill>
                  <a:schemeClr val="accent1"/>
                </a:solidFill>
              </a:defRPr>
            </a:lvl5pPr>
          </a:lstStyle>
          <a:p>
            <a:pPr lvl="0"/>
            <a:r>
              <a:rPr lang="en-CA" dirty="0" smtClean="0"/>
              <a:t>Fill in with clear, </a:t>
            </a:r>
            <a:br>
              <a:rPr lang="en-CA" dirty="0" smtClean="0"/>
            </a:br>
            <a:r>
              <a:rPr lang="en-CA" dirty="0" smtClean="0"/>
              <a:t>concise proposition</a:t>
            </a:r>
          </a:p>
          <a:p>
            <a:pPr lvl="0"/>
            <a:endParaRPr lang="en-CA" dirty="0" smtClean="0"/>
          </a:p>
        </p:txBody>
      </p:sp>
      <p:pic>
        <p:nvPicPr>
          <p:cNvPr id="31" name="Picture 3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0276" y="209550"/>
            <a:ext cx="2627198" cy="328770"/>
          </a:xfrm>
          <a:prstGeom prst="rect">
            <a:avLst/>
          </a:prstGeom>
        </p:spPr>
      </p:pic>
      <p:pic>
        <p:nvPicPr>
          <p:cNvPr id="35" name="Picture 3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934200" y="4832277"/>
            <a:ext cx="1832335" cy="229300"/>
          </a:xfrm>
          <a:prstGeom prst="rect">
            <a:avLst/>
          </a:prstGeom>
        </p:spPr>
      </p:pic>
      <p:sp>
        <p:nvSpPr>
          <p:cNvPr id="36" name="Rectangle 35"/>
          <p:cNvSpPr/>
          <p:nvPr userDrawn="1"/>
        </p:nvSpPr>
        <p:spPr>
          <a:xfrm>
            <a:off x="457200" y="4913166"/>
            <a:ext cx="1484381" cy="184666"/>
          </a:xfrm>
          <a:prstGeom prst="rect">
            <a:avLst/>
          </a:prstGeom>
        </p:spPr>
        <p:txBody>
          <a:bodyPr wrap="none" lIns="0" rIns="0">
            <a:spAutoFit/>
          </a:bodyPr>
          <a:lstStyle/>
          <a:p>
            <a:r>
              <a:rPr lang="en-US" sz="600" dirty="0">
                <a:solidFill>
                  <a:schemeClr val="accent6">
                    <a:lumMod val="10000"/>
                  </a:schemeClr>
                </a:solidFill>
              </a:rPr>
              <a:t>© 2016 Stroz Friedberg. All rights reserved.</a:t>
            </a:r>
            <a:endParaRPr lang="en-US" sz="1400" dirty="0">
              <a:solidFill>
                <a:schemeClr val="accent6">
                  <a:lumMod val="10000"/>
                </a:schemeClr>
              </a:solidFill>
            </a:endParaRPr>
          </a:p>
        </p:txBody>
      </p:sp>
      <p:sp>
        <p:nvSpPr>
          <p:cNvPr id="37" name="Slide Number Placeholder 5"/>
          <p:cNvSpPr>
            <a:spLocks noGrp="1"/>
          </p:cNvSpPr>
          <p:nvPr>
            <p:ph type="sldNum" sz="quarter" idx="4"/>
          </p:nvPr>
        </p:nvSpPr>
        <p:spPr>
          <a:xfrm>
            <a:off x="8766534" y="4864574"/>
            <a:ext cx="384290" cy="278926"/>
          </a:xfrm>
          <a:prstGeom prst="rect">
            <a:avLst/>
          </a:prstGeom>
        </p:spPr>
        <p:txBody>
          <a:bodyPr vert="horz" lIns="91440" tIns="45720" rIns="91440" bIns="45720" rtlCol="0" anchor="ctr"/>
          <a:lstStyle>
            <a:lvl1pPr algn="r">
              <a:defRPr sz="1000">
                <a:solidFill>
                  <a:schemeClr val="tx1"/>
                </a:solidFill>
              </a:defRPr>
            </a:lvl1pPr>
          </a:lstStyle>
          <a:p>
            <a:fld id="{BC4C8756-E679-4598-BC3C-ADC4FBF8DB3A}" type="slidenum">
              <a:rPr lang="en-CA" smtClean="0"/>
              <a:pPr/>
              <a:t>‹#›</a:t>
            </a:fld>
            <a:endParaRPr lang="en-CA" dirty="0"/>
          </a:p>
        </p:txBody>
      </p:sp>
    </p:spTree>
    <p:extLst>
      <p:ext uri="{BB962C8B-B14F-4D97-AF65-F5344CB8AC3E}">
        <p14:creationId xmlns:p14="http://schemas.microsoft.com/office/powerpoint/2010/main" val="371541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2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7">
                                            <p:txEl>
                                              <p:pRg st="0" end="0"/>
                                            </p:txEl>
                                          </p:spTgt>
                                        </p:tgtEl>
                                        <p:attrNameLst>
                                          <p:attrName>style.visibility</p:attrName>
                                        </p:attrNameLst>
                                      </p:cBhvr>
                                      <p:to>
                                        <p:strVal val="visible"/>
                                      </p:to>
                                    </p:set>
                                    <p:animEffect transition="in" filter="fade">
                                      <p:cBhvr>
                                        <p:cTn id="10" dur="500"/>
                                        <p:tgtEl>
                                          <p:spTgt spid="77">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0">
                                            <p:txEl>
                                              <p:pRg st="0" end="0"/>
                                            </p:txEl>
                                          </p:spTgt>
                                        </p:tgtEl>
                                        <p:attrNameLst>
                                          <p:attrName>style.visibility</p:attrName>
                                        </p:attrNameLst>
                                      </p:cBhvr>
                                      <p:to>
                                        <p:strVal val="visible"/>
                                      </p:to>
                                    </p:set>
                                    <p:animEffect transition="in" filter="fade">
                                      <p:cBhvr>
                                        <p:cTn id="13" dur="500"/>
                                        <p:tgtEl>
                                          <p:spTgt spid="80">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wipe(left)">
                                      <p:cBhvr>
                                        <p:cTn id="18" dur="200"/>
                                        <p:tgtEl>
                                          <p:spTgt spid="2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8">
                                            <p:txEl>
                                              <p:pRg st="0" end="0"/>
                                            </p:txEl>
                                          </p:spTgt>
                                        </p:tgtEl>
                                        <p:attrNameLst>
                                          <p:attrName>style.visibility</p:attrName>
                                        </p:attrNameLst>
                                      </p:cBhvr>
                                      <p:to>
                                        <p:strVal val="visible"/>
                                      </p:to>
                                    </p:set>
                                    <p:animEffect transition="in" filter="fade">
                                      <p:cBhvr>
                                        <p:cTn id="21" dur="500"/>
                                        <p:tgtEl>
                                          <p:spTgt spid="78">
                                            <p:txEl>
                                              <p:pRg st="0" end="0"/>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1">
                                            <p:txEl>
                                              <p:pRg st="0" end="0"/>
                                            </p:txEl>
                                          </p:spTgt>
                                        </p:tgtEl>
                                        <p:attrNameLst>
                                          <p:attrName>style.visibility</p:attrName>
                                        </p:attrNameLst>
                                      </p:cBhvr>
                                      <p:to>
                                        <p:strVal val="visible"/>
                                      </p:to>
                                    </p:set>
                                    <p:animEffect transition="in" filter="fade">
                                      <p:cBhvr>
                                        <p:cTn id="24" dur="500"/>
                                        <p:tgtEl>
                                          <p:spTgt spid="81">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wipe(left)">
                                      <p:cBhvr>
                                        <p:cTn id="29" dur="200"/>
                                        <p:tgtEl>
                                          <p:spTgt spid="2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79">
                                            <p:txEl>
                                              <p:pRg st="0" end="0"/>
                                            </p:txEl>
                                          </p:spTgt>
                                        </p:tgtEl>
                                        <p:attrNameLst>
                                          <p:attrName>style.visibility</p:attrName>
                                        </p:attrNameLst>
                                      </p:cBhvr>
                                      <p:to>
                                        <p:strVal val="visible"/>
                                      </p:to>
                                    </p:set>
                                    <p:animEffect transition="in" filter="fade">
                                      <p:cBhvr>
                                        <p:cTn id="32" dur="500"/>
                                        <p:tgtEl>
                                          <p:spTgt spid="79">
                                            <p:txEl>
                                              <p:pRg st="0" end="0"/>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82">
                                            <p:txEl>
                                              <p:pRg st="0" end="0"/>
                                            </p:txEl>
                                          </p:spTgt>
                                        </p:tgtEl>
                                        <p:attrNameLst>
                                          <p:attrName>style.visibility</p:attrName>
                                        </p:attrNameLst>
                                      </p:cBhvr>
                                      <p:to>
                                        <p:strVal val="visible"/>
                                      </p:to>
                                    </p:set>
                                    <p:animEffect transition="in" filter="fade">
                                      <p:cBhvr>
                                        <p:cTn id="35" dur="500"/>
                                        <p:tgtEl>
                                          <p:spTgt spid="8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animBg="1"/>
      <p:bldP spid="27" grpId="0" animBg="1"/>
      <p:bldP spid="77" grpId="0" build="p">
        <p:tmplLst>
          <p:tmpl lvl="1">
            <p:tnLst>
              <p:par>
                <p:cTn presetID="10" presetClass="entr" presetSubtype="0" fill="hold" nodeType="withEffect">
                  <p:stCondLst>
                    <p:cond delay="0"/>
                  </p:stCondLst>
                  <p:childTnLst>
                    <p:set>
                      <p:cBhvr>
                        <p:cTn dur="1" fill="hold">
                          <p:stCondLst>
                            <p:cond delay="0"/>
                          </p:stCondLst>
                        </p:cTn>
                        <p:tgtEl>
                          <p:spTgt spid="77"/>
                        </p:tgtEl>
                        <p:attrNameLst>
                          <p:attrName>style.visibility</p:attrName>
                        </p:attrNameLst>
                      </p:cBhvr>
                      <p:to>
                        <p:strVal val="visible"/>
                      </p:to>
                    </p:set>
                    <p:animEffect transition="in" filter="fade">
                      <p:cBhvr>
                        <p:cTn dur="500"/>
                        <p:tgtEl>
                          <p:spTgt spid="77"/>
                        </p:tgtEl>
                      </p:cBhvr>
                    </p:animEffect>
                  </p:childTnLst>
                </p:cTn>
              </p:par>
            </p:tnLst>
          </p:tmpl>
        </p:tmplLst>
      </p:bldP>
      <p:bldP spid="78" grpId="0" build="p">
        <p:tmplLst>
          <p:tmpl lvl="1">
            <p:tnLst>
              <p:par>
                <p:cTn presetID="10" presetClass="entr" presetSubtype="0" fill="hold" nodeType="withEffect">
                  <p:stCondLst>
                    <p:cond delay="0"/>
                  </p:stCondLst>
                  <p:childTnLst>
                    <p:set>
                      <p:cBhvr>
                        <p:cTn dur="1" fill="hold">
                          <p:stCondLst>
                            <p:cond delay="0"/>
                          </p:stCondLst>
                        </p:cTn>
                        <p:tgtEl>
                          <p:spTgt spid="78"/>
                        </p:tgtEl>
                        <p:attrNameLst>
                          <p:attrName>style.visibility</p:attrName>
                        </p:attrNameLst>
                      </p:cBhvr>
                      <p:to>
                        <p:strVal val="visible"/>
                      </p:to>
                    </p:set>
                    <p:animEffect transition="in" filter="fade">
                      <p:cBhvr>
                        <p:cTn dur="500"/>
                        <p:tgtEl>
                          <p:spTgt spid="78"/>
                        </p:tgtEl>
                      </p:cBhvr>
                    </p:animEffect>
                  </p:childTnLst>
                </p:cTn>
              </p:par>
            </p:tnLst>
          </p:tmpl>
        </p:tmplLst>
      </p:bldP>
      <p:bldP spid="79" grpId="0" build="p">
        <p:tmplLst>
          <p:tmpl lvl="1">
            <p:tnLst>
              <p:par>
                <p:cTn presetID="10" presetClass="entr" presetSubtype="0" fill="hold" nodeType="withEffect">
                  <p:stCondLst>
                    <p:cond delay="0"/>
                  </p:stCondLst>
                  <p:childTnLst>
                    <p:set>
                      <p:cBhvr>
                        <p:cTn dur="1" fill="hold">
                          <p:stCondLst>
                            <p:cond delay="0"/>
                          </p:stCondLst>
                        </p:cTn>
                        <p:tgtEl>
                          <p:spTgt spid="79"/>
                        </p:tgtEl>
                        <p:attrNameLst>
                          <p:attrName>style.visibility</p:attrName>
                        </p:attrNameLst>
                      </p:cBhvr>
                      <p:to>
                        <p:strVal val="visible"/>
                      </p:to>
                    </p:set>
                    <p:animEffect transition="in" filter="fade">
                      <p:cBhvr>
                        <p:cTn dur="500"/>
                        <p:tgtEl>
                          <p:spTgt spid="79"/>
                        </p:tgtEl>
                      </p:cBhvr>
                    </p:animEffect>
                  </p:childTnLst>
                </p:cTn>
              </p:par>
            </p:tnLst>
          </p:tmpl>
        </p:tmplLst>
      </p:bldP>
      <p:bldP spid="80" grpId="0" build="p">
        <p:tmplLst>
          <p:tmpl lvl="1">
            <p:tnLst>
              <p:par>
                <p:cTn presetID="10" presetClass="entr" presetSubtype="0" fill="hold" nodeType="withEffect">
                  <p:stCondLst>
                    <p:cond delay="0"/>
                  </p:stCondLst>
                  <p:childTnLst>
                    <p:set>
                      <p:cBhvr>
                        <p:cTn dur="1" fill="hold">
                          <p:stCondLst>
                            <p:cond delay="0"/>
                          </p:stCondLst>
                        </p:cTn>
                        <p:tgtEl>
                          <p:spTgt spid="80"/>
                        </p:tgtEl>
                        <p:attrNameLst>
                          <p:attrName>style.visibility</p:attrName>
                        </p:attrNameLst>
                      </p:cBhvr>
                      <p:to>
                        <p:strVal val="visible"/>
                      </p:to>
                    </p:set>
                    <p:animEffect transition="in" filter="fade">
                      <p:cBhvr>
                        <p:cTn dur="500"/>
                        <p:tgtEl>
                          <p:spTgt spid="80"/>
                        </p:tgtEl>
                      </p:cBhvr>
                    </p:animEffect>
                  </p:childTnLst>
                </p:cTn>
              </p:par>
            </p:tnLst>
          </p:tmpl>
        </p:tmplLst>
      </p:bldP>
      <p:bldP spid="81" grpId="0" build="p">
        <p:tmplLst>
          <p:tmpl lvl="1">
            <p:tnLst>
              <p:par>
                <p:cTn presetID="10" presetClass="entr" presetSubtype="0" fill="hold" nodeType="withEffect">
                  <p:stCondLst>
                    <p:cond delay="0"/>
                  </p:stCondLst>
                  <p:childTnLst>
                    <p:set>
                      <p:cBhvr>
                        <p:cTn dur="1" fill="hold">
                          <p:stCondLst>
                            <p:cond delay="0"/>
                          </p:stCondLst>
                        </p:cTn>
                        <p:tgtEl>
                          <p:spTgt spid="81"/>
                        </p:tgtEl>
                        <p:attrNameLst>
                          <p:attrName>style.visibility</p:attrName>
                        </p:attrNameLst>
                      </p:cBhvr>
                      <p:to>
                        <p:strVal val="visible"/>
                      </p:to>
                    </p:set>
                    <p:animEffect transition="in" filter="fade">
                      <p:cBhvr>
                        <p:cTn dur="500"/>
                        <p:tgtEl>
                          <p:spTgt spid="81"/>
                        </p:tgtEl>
                      </p:cBhvr>
                    </p:animEffect>
                  </p:childTnLst>
                </p:cTn>
              </p:par>
            </p:tnLst>
          </p:tmpl>
        </p:tmplLst>
      </p:bldP>
      <p:bldP spid="82" grpId="0" build="p">
        <p:tmplLst>
          <p:tmpl lvl="1">
            <p:tnLst>
              <p:par>
                <p:cTn presetID="10" presetClass="entr" presetSubtype="0" fill="hold" nodeType="withEffect">
                  <p:stCondLst>
                    <p:cond delay="0"/>
                  </p:stCondLst>
                  <p:childTnLst>
                    <p:set>
                      <p:cBhvr>
                        <p:cTn dur="1" fill="hold">
                          <p:stCondLst>
                            <p:cond delay="0"/>
                          </p:stCondLst>
                        </p:cTn>
                        <p:tgtEl>
                          <p:spTgt spid="82"/>
                        </p:tgtEl>
                        <p:attrNameLst>
                          <p:attrName>style.visibility</p:attrName>
                        </p:attrNameLst>
                      </p:cBhvr>
                      <p:to>
                        <p:strVal val="visible"/>
                      </p:to>
                    </p:set>
                    <p:animEffect transition="in" filter="fade">
                      <p:cBhvr>
                        <p:cTn dur="500"/>
                        <p:tgtEl>
                          <p:spTgt spid="82"/>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fferentiators (x5)">
    <p:spTree>
      <p:nvGrpSpPr>
        <p:cNvPr id="1" name=""/>
        <p:cNvGrpSpPr/>
        <p:nvPr/>
      </p:nvGrpSpPr>
      <p:grpSpPr>
        <a:xfrm>
          <a:off x="0" y="0"/>
          <a:ext cx="0" cy="0"/>
          <a:chOff x="0" y="0"/>
          <a:chExt cx="0" cy="0"/>
        </a:xfrm>
      </p:grpSpPr>
      <p:pic>
        <p:nvPicPr>
          <p:cNvPr id="46"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2" y="3849"/>
            <a:ext cx="9144001" cy="5143500"/>
          </a:xfrm>
          <a:prstGeom prst="rect">
            <a:avLst/>
          </a:prstGeom>
          <a:noFill/>
          <a:extLst>
            <a:ext uri="{909E8E84-426E-40DD-AFC4-6F175D3DCCD1}">
              <a14:hiddenFill xmlns:a14="http://schemas.microsoft.com/office/drawing/2010/main">
                <a:solidFill>
                  <a:srgbClr val="FFFFFF"/>
                </a:solidFill>
              </a14:hiddenFill>
            </a:ext>
          </a:extLst>
        </p:spPr>
      </p:pic>
      <p:sp>
        <p:nvSpPr>
          <p:cNvPr id="59" name="Parallelogram 28"/>
          <p:cNvSpPr/>
          <p:nvPr userDrawn="1"/>
        </p:nvSpPr>
        <p:spPr>
          <a:xfrm>
            <a:off x="6078846" y="-12860"/>
            <a:ext cx="3065154" cy="2638367"/>
          </a:xfrm>
          <a:custGeom>
            <a:avLst/>
            <a:gdLst/>
            <a:ahLst/>
            <a:cxnLst/>
            <a:rect l="l" t="t" r="r" b="b"/>
            <a:pathLst>
              <a:path w="3065154" h="2638367">
                <a:moveTo>
                  <a:pt x="1464901" y="0"/>
                </a:moveTo>
                <a:lnTo>
                  <a:pt x="3065154" y="0"/>
                </a:lnTo>
                <a:lnTo>
                  <a:pt x="3065154" y="2638367"/>
                </a:lnTo>
                <a:lnTo>
                  <a:pt x="0" y="2638367"/>
                </a:lnTo>
                <a:close/>
              </a:path>
            </a:pathLst>
          </a:custGeom>
          <a:solidFill>
            <a:schemeClr val="tx1">
              <a:lumMod val="65000"/>
              <a:lumOff val="35000"/>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cs typeface="Arial" panose="020B0604020202020204" pitchFamily="34" charset="0"/>
            </a:endParaRPr>
          </a:p>
        </p:txBody>
      </p:sp>
      <p:sp>
        <p:nvSpPr>
          <p:cNvPr id="60" name="Parallelogram 27"/>
          <p:cNvSpPr/>
          <p:nvPr userDrawn="1"/>
        </p:nvSpPr>
        <p:spPr>
          <a:xfrm>
            <a:off x="2768654" y="-2"/>
            <a:ext cx="4769060" cy="2625509"/>
          </a:xfrm>
          <a:custGeom>
            <a:avLst/>
            <a:gdLst/>
            <a:ahLst/>
            <a:cxnLst/>
            <a:rect l="l" t="t" r="r" b="b"/>
            <a:pathLst>
              <a:path w="4769060" h="2625509">
                <a:moveTo>
                  <a:pt x="1457761" y="0"/>
                </a:moveTo>
                <a:lnTo>
                  <a:pt x="4769060" y="0"/>
                </a:lnTo>
                <a:lnTo>
                  <a:pt x="3311299" y="2625509"/>
                </a:lnTo>
                <a:lnTo>
                  <a:pt x="0" y="2625509"/>
                </a:lnTo>
                <a:close/>
              </a:path>
            </a:pathLst>
          </a:custGeom>
          <a:solidFill>
            <a:schemeClr val="tx1">
              <a:lumMod val="50000"/>
              <a:lumOff val="50000"/>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cs typeface="Arial" panose="020B0604020202020204" pitchFamily="34" charset="0"/>
            </a:endParaRPr>
          </a:p>
        </p:txBody>
      </p:sp>
      <p:sp>
        <p:nvSpPr>
          <p:cNvPr id="83" name="Parallelogram 14"/>
          <p:cNvSpPr/>
          <p:nvPr userDrawn="1"/>
        </p:nvSpPr>
        <p:spPr>
          <a:xfrm>
            <a:off x="-1" y="-9072"/>
            <a:ext cx="4229819" cy="2634579"/>
          </a:xfrm>
          <a:custGeom>
            <a:avLst/>
            <a:gdLst/>
            <a:ahLst/>
            <a:cxnLst/>
            <a:rect l="l" t="t" r="r" b="b"/>
            <a:pathLst>
              <a:path w="4229819" h="2634579">
                <a:moveTo>
                  <a:pt x="0" y="0"/>
                </a:moveTo>
                <a:lnTo>
                  <a:pt x="4229819" y="0"/>
                </a:lnTo>
                <a:lnTo>
                  <a:pt x="2767022" y="2634579"/>
                </a:lnTo>
                <a:lnTo>
                  <a:pt x="0" y="2634579"/>
                </a:lnTo>
                <a:close/>
              </a:path>
            </a:pathLst>
          </a:custGeom>
          <a:solidFill>
            <a:srgbClr val="FFFFFF">
              <a:alpha val="3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cs typeface="Arial" panose="020B0604020202020204" pitchFamily="34" charset="0"/>
            </a:endParaRPr>
          </a:p>
        </p:txBody>
      </p:sp>
      <p:sp>
        <p:nvSpPr>
          <p:cNvPr id="84" name="Parallelogram 83"/>
          <p:cNvSpPr/>
          <p:nvPr userDrawn="1"/>
        </p:nvSpPr>
        <p:spPr>
          <a:xfrm>
            <a:off x="-3" y="2625507"/>
            <a:ext cx="4752978" cy="2517993"/>
          </a:xfrm>
          <a:custGeom>
            <a:avLst/>
            <a:gdLst/>
            <a:ahLst/>
            <a:cxnLst/>
            <a:rect l="l" t="t" r="r" b="b"/>
            <a:pathLst>
              <a:path w="4752978" h="2517993">
                <a:moveTo>
                  <a:pt x="0" y="0"/>
                </a:moveTo>
                <a:lnTo>
                  <a:pt x="4752978" y="0"/>
                </a:lnTo>
                <a:lnTo>
                  <a:pt x="3354913" y="2517993"/>
                </a:lnTo>
                <a:lnTo>
                  <a:pt x="0" y="2517993"/>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cs typeface="Arial" panose="020B0604020202020204" pitchFamily="34" charset="0"/>
            </a:endParaRPr>
          </a:p>
        </p:txBody>
      </p:sp>
      <p:sp>
        <p:nvSpPr>
          <p:cNvPr id="85" name="Parallelogram 84"/>
          <p:cNvSpPr/>
          <p:nvPr userDrawn="1"/>
        </p:nvSpPr>
        <p:spPr>
          <a:xfrm>
            <a:off x="3352800" y="2625507"/>
            <a:ext cx="5791200" cy="2517993"/>
          </a:xfrm>
          <a:custGeom>
            <a:avLst/>
            <a:gdLst/>
            <a:ahLst/>
            <a:cxnLst/>
            <a:rect l="l" t="t" r="r" b="b"/>
            <a:pathLst>
              <a:path w="5791200" h="2517993">
                <a:moveTo>
                  <a:pt x="1398065" y="0"/>
                </a:moveTo>
                <a:lnTo>
                  <a:pt x="5791200" y="0"/>
                </a:lnTo>
                <a:lnTo>
                  <a:pt x="5791200" y="2517993"/>
                </a:lnTo>
                <a:lnTo>
                  <a:pt x="0" y="2517993"/>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cs typeface="Arial" panose="020B0604020202020204" pitchFamily="34" charset="0"/>
            </a:endParaRPr>
          </a:p>
        </p:txBody>
      </p:sp>
      <p:sp>
        <p:nvSpPr>
          <p:cNvPr id="77" name="Text Placeholder 48"/>
          <p:cNvSpPr>
            <a:spLocks noGrp="1"/>
          </p:cNvSpPr>
          <p:nvPr>
            <p:ph type="body" sz="quarter" idx="10" hasCustomPrompt="1"/>
          </p:nvPr>
        </p:nvSpPr>
        <p:spPr>
          <a:xfrm>
            <a:off x="514350" y="977321"/>
            <a:ext cx="1771650" cy="586919"/>
          </a:xfrm>
          <a:effectLst>
            <a:outerShdw blurRad="127000" algn="ctr" rotWithShape="0">
              <a:prstClr val="black">
                <a:alpha val="70000"/>
              </a:prstClr>
            </a:outerShdw>
          </a:effectLst>
        </p:spPr>
        <p:txBody>
          <a:bodyPr/>
          <a:lstStyle>
            <a:lvl1pPr marL="0" indent="0">
              <a:buNone/>
              <a:defRPr sz="1800" b="1">
                <a:solidFill>
                  <a:schemeClr val="accent1"/>
                </a:solidFill>
              </a:defRPr>
            </a:lvl1pPr>
            <a:lvl2pPr marL="457200" indent="0">
              <a:buNone/>
              <a:defRPr b="1">
                <a:solidFill>
                  <a:schemeClr val="accent1"/>
                </a:solidFill>
              </a:defRPr>
            </a:lvl2pPr>
            <a:lvl3pPr marL="914400" indent="0">
              <a:buNone/>
              <a:defRPr b="1">
                <a:solidFill>
                  <a:schemeClr val="accent1"/>
                </a:solidFill>
              </a:defRPr>
            </a:lvl3pPr>
            <a:lvl4pPr marL="1371600" indent="0">
              <a:buNone/>
              <a:defRPr b="1">
                <a:solidFill>
                  <a:schemeClr val="accent1"/>
                </a:solidFill>
              </a:defRPr>
            </a:lvl4pPr>
            <a:lvl5pPr marL="1828800" indent="0">
              <a:buNone/>
              <a:defRPr b="1">
                <a:solidFill>
                  <a:schemeClr val="accent1"/>
                </a:solidFill>
              </a:defRPr>
            </a:lvl5pPr>
          </a:lstStyle>
          <a:p>
            <a:pPr lvl="0"/>
            <a:r>
              <a:rPr lang="en-US" dirty="0" smtClean="0"/>
              <a:t>Differentiator</a:t>
            </a:r>
          </a:p>
        </p:txBody>
      </p:sp>
      <p:sp>
        <p:nvSpPr>
          <p:cNvPr id="78" name="Text Placeholder 48"/>
          <p:cNvSpPr>
            <a:spLocks noGrp="1"/>
          </p:cNvSpPr>
          <p:nvPr>
            <p:ph type="body" sz="quarter" idx="11" hasCustomPrompt="1"/>
          </p:nvPr>
        </p:nvSpPr>
        <p:spPr>
          <a:xfrm>
            <a:off x="3943350" y="977321"/>
            <a:ext cx="1771650" cy="586919"/>
          </a:xfrm>
          <a:effectLst>
            <a:outerShdw blurRad="127000" algn="ctr" rotWithShape="0">
              <a:prstClr val="black">
                <a:alpha val="70000"/>
              </a:prstClr>
            </a:outerShdw>
          </a:effectLst>
        </p:spPr>
        <p:txBody>
          <a:bodyPr/>
          <a:lstStyle>
            <a:lvl1pPr marL="0" indent="0">
              <a:buNone/>
              <a:defRPr sz="1800" b="1">
                <a:solidFill>
                  <a:schemeClr val="accent1"/>
                </a:solidFill>
              </a:defRPr>
            </a:lvl1pPr>
            <a:lvl2pPr marL="457200" indent="0">
              <a:buNone/>
              <a:defRPr b="1">
                <a:solidFill>
                  <a:schemeClr val="accent1"/>
                </a:solidFill>
              </a:defRPr>
            </a:lvl2pPr>
            <a:lvl3pPr marL="914400" indent="0">
              <a:buNone/>
              <a:defRPr b="1">
                <a:solidFill>
                  <a:schemeClr val="accent1"/>
                </a:solidFill>
              </a:defRPr>
            </a:lvl3pPr>
            <a:lvl4pPr marL="1371600" indent="0">
              <a:buNone/>
              <a:defRPr b="1">
                <a:solidFill>
                  <a:schemeClr val="accent1"/>
                </a:solidFill>
              </a:defRPr>
            </a:lvl4pPr>
            <a:lvl5pPr marL="1828800" indent="0">
              <a:buNone/>
              <a:defRPr b="1">
                <a:solidFill>
                  <a:schemeClr val="accent1"/>
                </a:solidFill>
              </a:defRPr>
            </a:lvl5pPr>
          </a:lstStyle>
          <a:p>
            <a:pPr lvl="0"/>
            <a:r>
              <a:rPr lang="en-US" dirty="0" smtClean="0"/>
              <a:t>Differentiator</a:t>
            </a:r>
          </a:p>
        </p:txBody>
      </p:sp>
      <p:sp>
        <p:nvSpPr>
          <p:cNvPr id="79" name="Text Placeholder 48"/>
          <p:cNvSpPr>
            <a:spLocks noGrp="1"/>
          </p:cNvSpPr>
          <p:nvPr>
            <p:ph type="body" sz="quarter" idx="12" hasCustomPrompt="1"/>
          </p:nvPr>
        </p:nvSpPr>
        <p:spPr>
          <a:xfrm>
            <a:off x="7219950" y="977321"/>
            <a:ext cx="1771650" cy="586919"/>
          </a:xfrm>
          <a:effectLst>
            <a:outerShdw blurRad="127000" algn="ctr" rotWithShape="0">
              <a:prstClr val="black">
                <a:alpha val="70000"/>
              </a:prstClr>
            </a:outerShdw>
          </a:effectLst>
        </p:spPr>
        <p:txBody>
          <a:bodyPr/>
          <a:lstStyle>
            <a:lvl1pPr marL="0" indent="0">
              <a:buNone/>
              <a:defRPr sz="1800" b="1">
                <a:solidFill>
                  <a:schemeClr val="accent1"/>
                </a:solidFill>
              </a:defRPr>
            </a:lvl1pPr>
            <a:lvl2pPr marL="457200" indent="0">
              <a:buNone/>
              <a:defRPr b="1">
                <a:solidFill>
                  <a:schemeClr val="accent1"/>
                </a:solidFill>
              </a:defRPr>
            </a:lvl2pPr>
            <a:lvl3pPr marL="914400" indent="0">
              <a:buNone/>
              <a:defRPr b="1">
                <a:solidFill>
                  <a:schemeClr val="accent1"/>
                </a:solidFill>
              </a:defRPr>
            </a:lvl3pPr>
            <a:lvl4pPr marL="1371600" indent="0">
              <a:buNone/>
              <a:defRPr b="1">
                <a:solidFill>
                  <a:schemeClr val="accent1"/>
                </a:solidFill>
              </a:defRPr>
            </a:lvl4pPr>
            <a:lvl5pPr marL="1828800" indent="0">
              <a:buNone/>
              <a:defRPr b="1">
                <a:solidFill>
                  <a:schemeClr val="accent1"/>
                </a:solidFill>
              </a:defRPr>
            </a:lvl5pPr>
          </a:lstStyle>
          <a:p>
            <a:pPr lvl="0"/>
            <a:r>
              <a:rPr lang="en-US" dirty="0" smtClean="0"/>
              <a:t>Differentiator</a:t>
            </a:r>
          </a:p>
        </p:txBody>
      </p:sp>
      <p:sp>
        <p:nvSpPr>
          <p:cNvPr id="80" name="Text Placeholder 48"/>
          <p:cNvSpPr>
            <a:spLocks noGrp="1"/>
          </p:cNvSpPr>
          <p:nvPr>
            <p:ph type="body" sz="quarter" idx="13" hasCustomPrompt="1"/>
          </p:nvPr>
        </p:nvSpPr>
        <p:spPr>
          <a:xfrm>
            <a:off x="514350" y="1581149"/>
            <a:ext cx="1771650" cy="762001"/>
          </a:xfrm>
          <a:effectLst>
            <a:outerShdw blurRad="127000" algn="ctr" rotWithShape="0">
              <a:prstClr val="black">
                <a:alpha val="70000"/>
              </a:prstClr>
            </a:outerShdw>
          </a:effectLst>
        </p:spPr>
        <p:txBody>
          <a:bodyPr/>
          <a:lstStyle>
            <a:lvl1pPr marL="0" indent="0">
              <a:buNone/>
              <a:defRPr sz="1600" b="0">
                <a:solidFill>
                  <a:schemeClr val="bg1"/>
                </a:solidFill>
                <a:latin typeface="+mn-lt"/>
              </a:defRPr>
            </a:lvl1pPr>
            <a:lvl2pPr marL="457200" indent="0">
              <a:buNone/>
              <a:defRPr b="1">
                <a:solidFill>
                  <a:schemeClr val="accent1"/>
                </a:solidFill>
              </a:defRPr>
            </a:lvl2pPr>
            <a:lvl3pPr marL="914400" indent="0">
              <a:buNone/>
              <a:defRPr b="1">
                <a:solidFill>
                  <a:schemeClr val="accent1"/>
                </a:solidFill>
              </a:defRPr>
            </a:lvl3pPr>
            <a:lvl4pPr marL="1371600" indent="0">
              <a:buNone/>
              <a:defRPr b="1">
                <a:solidFill>
                  <a:schemeClr val="accent1"/>
                </a:solidFill>
              </a:defRPr>
            </a:lvl4pPr>
            <a:lvl5pPr marL="1828800" indent="0">
              <a:buNone/>
              <a:defRPr b="1">
                <a:solidFill>
                  <a:schemeClr val="accent1"/>
                </a:solidFill>
              </a:defRPr>
            </a:lvl5pPr>
          </a:lstStyle>
          <a:p>
            <a:pPr lvl="0"/>
            <a:r>
              <a:rPr lang="en-CA" dirty="0" smtClean="0"/>
              <a:t>Fill in with clear, </a:t>
            </a:r>
            <a:br>
              <a:rPr lang="en-CA" dirty="0" smtClean="0"/>
            </a:br>
            <a:r>
              <a:rPr lang="en-CA" dirty="0" smtClean="0"/>
              <a:t>concise proposition</a:t>
            </a:r>
          </a:p>
          <a:p>
            <a:pPr lvl="0"/>
            <a:endParaRPr lang="en-CA" dirty="0" smtClean="0"/>
          </a:p>
        </p:txBody>
      </p:sp>
      <p:sp>
        <p:nvSpPr>
          <p:cNvPr id="81" name="Text Placeholder 48"/>
          <p:cNvSpPr>
            <a:spLocks noGrp="1"/>
          </p:cNvSpPr>
          <p:nvPr>
            <p:ph type="body" sz="quarter" idx="14" hasCustomPrompt="1"/>
          </p:nvPr>
        </p:nvSpPr>
        <p:spPr>
          <a:xfrm>
            <a:off x="3943350" y="1581149"/>
            <a:ext cx="1771650" cy="762001"/>
          </a:xfrm>
          <a:effectLst>
            <a:outerShdw blurRad="127000" algn="ctr" rotWithShape="0">
              <a:prstClr val="black">
                <a:alpha val="70000"/>
              </a:prstClr>
            </a:outerShdw>
          </a:effectLst>
        </p:spPr>
        <p:txBody>
          <a:bodyPr/>
          <a:lstStyle>
            <a:lvl1pPr marL="0" indent="0">
              <a:buNone/>
              <a:defRPr sz="1600" b="0">
                <a:solidFill>
                  <a:schemeClr val="bg1"/>
                </a:solidFill>
                <a:latin typeface="+mn-lt"/>
              </a:defRPr>
            </a:lvl1pPr>
            <a:lvl2pPr marL="457200" indent="0">
              <a:buNone/>
              <a:defRPr b="1">
                <a:solidFill>
                  <a:schemeClr val="accent1"/>
                </a:solidFill>
              </a:defRPr>
            </a:lvl2pPr>
            <a:lvl3pPr marL="914400" indent="0">
              <a:buNone/>
              <a:defRPr b="1">
                <a:solidFill>
                  <a:schemeClr val="accent1"/>
                </a:solidFill>
              </a:defRPr>
            </a:lvl3pPr>
            <a:lvl4pPr marL="1371600" indent="0">
              <a:buNone/>
              <a:defRPr b="1">
                <a:solidFill>
                  <a:schemeClr val="accent1"/>
                </a:solidFill>
              </a:defRPr>
            </a:lvl4pPr>
            <a:lvl5pPr marL="1828800" indent="0">
              <a:buNone/>
              <a:defRPr b="1">
                <a:solidFill>
                  <a:schemeClr val="accent1"/>
                </a:solidFill>
              </a:defRPr>
            </a:lvl5pPr>
          </a:lstStyle>
          <a:p>
            <a:pPr lvl="0"/>
            <a:r>
              <a:rPr lang="en-CA" dirty="0" smtClean="0"/>
              <a:t>Fill in with clear, </a:t>
            </a:r>
            <a:br>
              <a:rPr lang="en-CA" dirty="0" smtClean="0"/>
            </a:br>
            <a:r>
              <a:rPr lang="en-CA" dirty="0" smtClean="0"/>
              <a:t>concise proposition</a:t>
            </a:r>
          </a:p>
          <a:p>
            <a:pPr lvl="0"/>
            <a:endParaRPr lang="en-CA" dirty="0" smtClean="0"/>
          </a:p>
        </p:txBody>
      </p:sp>
      <p:sp>
        <p:nvSpPr>
          <p:cNvPr id="82" name="Text Placeholder 48"/>
          <p:cNvSpPr>
            <a:spLocks noGrp="1"/>
          </p:cNvSpPr>
          <p:nvPr>
            <p:ph type="body" sz="quarter" idx="15" hasCustomPrompt="1"/>
          </p:nvPr>
        </p:nvSpPr>
        <p:spPr>
          <a:xfrm>
            <a:off x="7219950" y="1581149"/>
            <a:ext cx="1771650" cy="762001"/>
          </a:xfrm>
          <a:effectLst>
            <a:outerShdw blurRad="127000" algn="ctr" rotWithShape="0">
              <a:prstClr val="black">
                <a:alpha val="70000"/>
              </a:prstClr>
            </a:outerShdw>
          </a:effectLst>
        </p:spPr>
        <p:txBody>
          <a:bodyPr/>
          <a:lstStyle>
            <a:lvl1pPr marL="0" indent="0">
              <a:buNone/>
              <a:defRPr sz="1600" b="0">
                <a:solidFill>
                  <a:schemeClr val="bg1"/>
                </a:solidFill>
                <a:latin typeface="+mn-lt"/>
              </a:defRPr>
            </a:lvl1pPr>
            <a:lvl2pPr marL="457200" indent="0">
              <a:buNone/>
              <a:defRPr b="1">
                <a:solidFill>
                  <a:schemeClr val="accent1"/>
                </a:solidFill>
              </a:defRPr>
            </a:lvl2pPr>
            <a:lvl3pPr marL="914400" indent="0">
              <a:buNone/>
              <a:defRPr b="1">
                <a:solidFill>
                  <a:schemeClr val="accent1"/>
                </a:solidFill>
              </a:defRPr>
            </a:lvl3pPr>
            <a:lvl4pPr marL="1371600" indent="0">
              <a:buNone/>
              <a:defRPr b="1">
                <a:solidFill>
                  <a:schemeClr val="accent1"/>
                </a:solidFill>
              </a:defRPr>
            </a:lvl4pPr>
            <a:lvl5pPr marL="1828800" indent="0">
              <a:buNone/>
              <a:defRPr b="1">
                <a:solidFill>
                  <a:schemeClr val="accent1"/>
                </a:solidFill>
              </a:defRPr>
            </a:lvl5pPr>
          </a:lstStyle>
          <a:p>
            <a:pPr lvl="0"/>
            <a:r>
              <a:rPr lang="en-CA" dirty="0" smtClean="0"/>
              <a:t>Fill in with clear, </a:t>
            </a:r>
            <a:br>
              <a:rPr lang="en-CA" dirty="0" smtClean="0"/>
            </a:br>
            <a:r>
              <a:rPr lang="en-CA" dirty="0" smtClean="0"/>
              <a:t>concise proposition</a:t>
            </a:r>
          </a:p>
          <a:p>
            <a:pPr lvl="0"/>
            <a:endParaRPr lang="en-CA" dirty="0" smtClean="0"/>
          </a:p>
        </p:txBody>
      </p:sp>
      <p:sp>
        <p:nvSpPr>
          <p:cNvPr id="53" name="Text Placeholder 48"/>
          <p:cNvSpPr>
            <a:spLocks noGrp="1"/>
          </p:cNvSpPr>
          <p:nvPr>
            <p:ph type="body" sz="quarter" idx="16" hasCustomPrompt="1"/>
          </p:nvPr>
        </p:nvSpPr>
        <p:spPr>
          <a:xfrm>
            <a:off x="1352550" y="2952750"/>
            <a:ext cx="1771650" cy="586919"/>
          </a:xfrm>
          <a:effectLst>
            <a:outerShdw blurRad="127000" algn="ctr" rotWithShape="0">
              <a:prstClr val="black">
                <a:alpha val="70000"/>
              </a:prstClr>
            </a:outerShdw>
          </a:effectLst>
        </p:spPr>
        <p:txBody>
          <a:bodyPr/>
          <a:lstStyle>
            <a:lvl1pPr marL="0" indent="0">
              <a:buNone/>
              <a:defRPr sz="1800" b="1">
                <a:solidFill>
                  <a:schemeClr val="accent1"/>
                </a:solidFill>
              </a:defRPr>
            </a:lvl1pPr>
            <a:lvl2pPr marL="457200" indent="0">
              <a:buNone/>
              <a:defRPr b="1">
                <a:solidFill>
                  <a:schemeClr val="accent1"/>
                </a:solidFill>
              </a:defRPr>
            </a:lvl2pPr>
            <a:lvl3pPr marL="914400" indent="0">
              <a:buNone/>
              <a:defRPr b="1">
                <a:solidFill>
                  <a:schemeClr val="accent1"/>
                </a:solidFill>
              </a:defRPr>
            </a:lvl3pPr>
            <a:lvl4pPr marL="1371600" indent="0">
              <a:buNone/>
              <a:defRPr b="1">
                <a:solidFill>
                  <a:schemeClr val="accent1"/>
                </a:solidFill>
              </a:defRPr>
            </a:lvl4pPr>
            <a:lvl5pPr marL="1828800" indent="0">
              <a:buNone/>
              <a:defRPr b="1">
                <a:solidFill>
                  <a:schemeClr val="accent1"/>
                </a:solidFill>
              </a:defRPr>
            </a:lvl5pPr>
          </a:lstStyle>
          <a:p>
            <a:pPr lvl="0"/>
            <a:r>
              <a:rPr lang="en-US" dirty="0" smtClean="0"/>
              <a:t>Differentiator</a:t>
            </a:r>
          </a:p>
        </p:txBody>
      </p:sp>
      <p:sp>
        <p:nvSpPr>
          <p:cNvPr id="54" name="Text Placeholder 48"/>
          <p:cNvSpPr>
            <a:spLocks noGrp="1"/>
          </p:cNvSpPr>
          <p:nvPr>
            <p:ph type="body" sz="quarter" idx="17" hasCustomPrompt="1"/>
          </p:nvPr>
        </p:nvSpPr>
        <p:spPr>
          <a:xfrm>
            <a:off x="5410200" y="2952750"/>
            <a:ext cx="1771650" cy="586919"/>
          </a:xfrm>
          <a:effectLst>
            <a:outerShdw blurRad="127000" algn="ctr" rotWithShape="0">
              <a:prstClr val="black">
                <a:alpha val="70000"/>
              </a:prstClr>
            </a:outerShdw>
          </a:effectLst>
        </p:spPr>
        <p:txBody>
          <a:bodyPr/>
          <a:lstStyle>
            <a:lvl1pPr marL="0" indent="0">
              <a:buNone/>
              <a:defRPr sz="1800" b="1">
                <a:solidFill>
                  <a:schemeClr val="accent1"/>
                </a:solidFill>
              </a:defRPr>
            </a:lvl1pPr>
            <a:lvl2pPr marL="457200" indent="0">
              <a:buNone/>
              <a:defRPr b="1">
                <a:solidFill>
                  <a:schemeClr val="accent1"/>
                </a:solidFill>
              </a:defRPr>
            </a:lvl2pPr>
            <a:lvl3pPr marL="914400" indent="0">
              <a:buNone/>
              <a:defRPr b="1">
                <a:solidFill>
                  <a:schemeClr val="accent1"/>
                </a:solidFill>
              </a:defRPr>
            </a:lvl3pPr>
            <a:lvl4pPr marL="1371600" indent="0">
              <a:buNone/>
              <a:defRPr b="1">
                <a:solidFill>
                  <a:schemeClr val="accent1"/>
                </a:solidFill>
              </a:defRPr>
            </a:lvl4pPr>
            <a:lvl5pPr marL="1828800" indent="0">
              <a:buNone/>
              <a:defRPr b="1">
                <a:solidFill>
                  <a:schemeClr val="accent1"/>
                </a:solidFill>
              </a:defRPr>
            </a:lvl5pPr>
          </a:lstStyle>
          <a:p>
            <a:pPr lvl="0"/>
            <a:r>
              <a:rPr lang="en-US" dirty="0" smtClean="0"/>
              <a:t>Differentiator</a:t>
            </a:r>
          </a:p>
        </p:txBody>
      </p:sp>
      <p:sp>
        <p:nvSpPr>
          <p:cNvPr id="56" name="Text Placeholder 48"/>
          <p:cNvSpPr>
            <a:spLocks noGrp="1"/>
          </p:cNvSpPr>
          <p:nvPr>
            <p:ph type="body" sz="quarter" idx="19" hasCustomPrompt="1"/>
          </p:nvPr>
        </p:nvSpPr>
        <p:spPr>
          <a:xfrm>
            <a:off x="1352550" y="3556579"/>
            <a:ext cx="1771650" cy="762001"/>
          </a:xfrm>
          <a:effectLst>
            <a:outerShdw blurRad="127000" algn="ctr" rotWithShape="0">
              <a:prstClr val="black">
                <a:alpha val="70000"/>
              </a:prstClr>
            </a:outerShdw>
          </a:effectLst>
        </p:spPr>
        <p:txBody>
          <a:bodyPr/>
          <a:lstStyle>
            <a:lvl1pPr marL="0" indent="0">
              <a:buNone/>
              <a:defRPr sz="1600" b="0">
                <a:solidFill>
                  <a:schemeClr val="bg1"/>
                </a:solidFill>
                <a:latin typeface="+mn-lt"/>
              </a:defRPr>
            </a:lvl1pPr>
            <a:lvl2pPr marL="457200" indent="0">
              <a:buNone/>
              <a:defRPr b="1">
                <a:solidFill>
                  <a:schemeClr val="accent1"/>
                </a:solidFill>
              </a:defRPr>
            </a:lvl2pPr>
            <a:lvl3pPr marL="914400" indent="0">
              <a:buNone/>
              <a:defRPr b="1">
                <a:solidFill>
                  <a:schemeClr val="accent1"/>
                </a:solidFill>
              </a:defRPr>
            </a:lvl3pPr>
            <a:lvl4pPr marL="1371600" indent="0">
              <a:buNone/>
              <a:defRPr b="1">
                <a:solidFill>
                  <a:schemeClr val="accent1"/>
                </a:solidFill>
              </a:defRPr>
            </a:lvl4pPr>
            <a:lvl5pPr marL="1828800" indent="0">
              <a:buNone/>
              <a:defRPr b="1">
                <a:solidFill>
                  <a:schemeClr val="accent1"/>
                </a:solidFill>
              </a:defRPr>
            </a:lvl5pPr>
          </a:lstStyle>
          <a:p>
            <a:pPr lvl="0"/>
            <a:r>
              <a:rPr lang="en-CA" dirty="0" smtClean="0"/>
              <a:t>Fill in with clear, </a:t>
            </a:r>
            <a:br>
              <a:rPr lang="en-CA" dirty="0" smtClean="0"/>
            </a:br>
            <a:r>
              <a:rPr lang="en-CA" dirty="0" smtClean="0"/>
              <a:t>concise proposition</a:t>
            </a:r>
          </a:p>
          <a:p>
            <a:pPr lvl="0"/>
            <a:endParaRPr lang="en-CA" dirty="0" smtClean="0"/>
          </a:p>
        </p:txBody>
      </p:sp>
      <p:sp>
        <p:nvSpPr>
          <p:cNvPr id="57" name="Text Placeholder 48"/>
          <p:cNvSpPr>
            <a:spLocks noGrp="1"/>
          </p:cNvSpPr>
          <p:nvPr>
            <p:ph type="body" sz="quarter" idx="20" hasCustomPrompt="1"/>
          </p:nvPr>
        </p:nvSpPr>
        <p:spPr>
          <a:xfrm>
            <a:off x="5410200" y="3556579"/>
            <a:ext cx="1771650" cy="762001"/>
          </a:xfrm>
          <a:effectLst>
            <a:outerShdw blurRad="127000" algn="ctr" rotWithShape="0">
              <a:prstClr val="black">
                <a:alpha val="70000"/>
              </a:prstClr>
            </a:outerShdw>
          </a:effectLst>
        </p:spPr>
        <p:txBody>
          <a:bodyPr/>
          <a:lstStyle>
            <a:lvl1pPr marL="0" indent="0">
              <a:buNone/>
              <a:defRPr sz="1600" b="0">
                <a:solidFill>
                  <a:schemeClr val="bg1"/>
                </a:solidFill>
                <a:latin typeface="+mn-lt"/>
              </a:defRPr>
            </a:lvl1pPr>
            <a:lvl2pPr marL="457200" indent="0">
              <a:buNone/>
              <a:defRPr b="1">
                <a:solidFill>
                  <a:schemeClr val="accent1"/>
                </a:solidFill>
              </a:defRPr>
            </a:lvl2pPr>
            <a:lvl3pPr marL="914400" indent="0">
              <a:buNone/>
              <a:defRPr b="1">
                <a:solidFill>
                  <a:schemeClr val="accent1"/>
                </a:solidFill>
              </a:defRPr>
            </a:lvl3pPr>
            <a:lvl4pPr marL="1371600" indent="0">
              <a:buNone/>
              <a:defRPr b="1">
                <a:solidFill>
                  <a:schemeClr val="accent1"/>
                </a:solidFill>
              </a:defRPr>
            </a:lvl4pPr>
            <a:lvl5pPr marL="1828800" indent="0">
              <a:buNone/>
              <a:defRPr b="1">
                <a:solidFill>
                  <a:schemeClr val="accent1"/>
                </a:solidFill>
              </a:defRPr>
            </a:lvl5pPr>
          </a:lstStyle>
          <a:p>
            <a:pPr lvl="0"/>
            <a:r>
              <a:rPr lang="en-CA" dirty="0" smtClean="0"/>
              <a:t>Fill in with clear, </a:t>
            </a:r>
            <a:br>
              <a:rPr lang="en-CA" dirty="0" smtClean="0"/>
            </a:br>
            <a:r>
              <a:rPr lang="en-CA" dirty="0" smtClean="0"/>
              <a:t>concise proposition</a:t>
            </a:r>
          </a:p>
          <a:p>
            <a:pPr lvl="0"/>
            <a:endParaRPr lang="en-CA" dirty="0" smtClean="0"/>
          </a:p>
        </p:txBody>
      </p:sp>
      <p:sp>
        <p:nvSpPr>
          <p:cNvPr id="76" name="Title 1"/>
          <p:cNvSpPr>
            <a:spLocks noGrp="1"/>
          </p:cNvSpPr>
          <p:nvPr>
            <p:ph type="title" hasCustomPrompt="1"/>
          </p:nvPr>
        </p:nvSpPr>
        <p:spPr>
          <a:xfrm>
            <a:off x="3352800" y="0"/>
            <a:ext cx="3810000" cy="684989"/>
          </a:xfrm>
          <a:prstGeom prst="parallelogram">
            <a:avLst>
              <a:gd name="adj" fmla="val 56410"/>
            </a:avLst>
          </a:prstGeom>
          <a:solidFill>
            <a:schemeClr val="accent1"/>
          </a:solidFill>
        </p:spPr>
        <p:txBody>
          <a:bodyPr wrap="none" lIns="228600"/>
          <a:lstStyle>
            <a:lvl1pPr>
              <a:defRPr baseline="0">
                <a:solidFill>
                  <a:schemeClr val="bg1"/>
                </a:solidFill>
              </a:defRPr>
            </a:lvl1pPr>
          </a:lstStyle>
          <a:p>
            <a:r>
              <a:rPr lang="en-US" dirty="0" smtClean="0"/>
              <a:t>Second Level Title</a:t>
            </a:r>
            <a:endParaRPr lang="en-CA" dirty="0"/>
          </a:p>
        </p:txBody>
      </p:sp>
      <p:sp>
        <p:nvSpPr>
          <p:cNvPr id="3" name="Text Placeholder 2"/>
          <p:cNvSpPr>
            <a:spLocks noGrp="1"/>
          </p:cNvSpPr>
          <p:nvPr>
            <p:ph type="body" sz="quarter" idx="21" hasCustomPrompt="1"/>
          </p:nvPr>
        </p:nvSpPr>
        <p:spPr>
          <a:xfrm>
            <a:off x="-422368" y="0"/>
            <a:ext cx="4156168" cy="685800"/>
          </a:xfrm>
          <a:prstGeom prst="parallelogram">
            <a:avLst>
              <a:gd name="adj" fmla="val 56250"/>
            </a:avLst>
          </a:prstGeom>
          <a:solidFill>
            <a:schemeClr val="bg1"/>
          </a:solidFill>
        </p:spPr>
        <p:txBody>
          <a:bodyPr lIns="228600" anchor="ctr"/>
          <a:lstStyle>
            <a:lvl1pPr marL="0" indent="0">
              <a:buNone/>
              <a:defRPr sz="2400" b="1"/>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First Level Title</a:t>
            </a:r>
            <a:endParaRPr lang="en-CA" dirty="0"/>
          </a:p>
        </p:txBody>
      </p:sp>
      <p:pic>
        <p:nvPicPr>
          <p:cNvPr id="21" name="Picture 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34200" y="4825353"/>
            <a:ext cx="1832337" cy="229300"/>
          </a:xfrm>
          <a:prstGeom prst="rect">
            <a:avLst/>
          </a:prstGeom>
        </p:spPr>
      </p:pic>
      <p:sp>
        <p:nvSpPr>
          <p:cNvPr id="22" name="Rectangle 21"/>
          <p:cNvSpPr/>
          <p:nvPr userDrawn="1"/>
        </p:nvSpPr>
        <p:spPr>
          <a:xfrm>
            <a:off x="457200" y="4913166"/>
            <a:ext cx="1484381" cy="184666"/>
          </a:xfrm>
          <a:prstGeom prst="rect">
            <a:avLst/>
          </a:prstGeom>
        </p:spPr>
        <p:txBody>
          <a:bodyPr wrap="none" lIns="0" rIns="0">
            <a:spAutoFit/>
          </a:bodyPr>
          <a:lstStyle/>
          <a:p>
            <a:r>
              <a:rPr lang="en-US" sz="600" dirty="0">
                <a:solidFill>
                  <a:schemeClr val="bg1"/>
                </a:solidFill>
              </a:rPr>
              <a:t>© 2016 Stroz Friedberg. All rights reserved.</a:t>
            </a:r>
            <a:endParaRPr lang="en-US" sz="1400" dirty="0">
              <a:solidFill>
                <a:schemeClr val="bg1"/>
              </a:solidFill>
            </a:endParaRPr>
          </a:p>
        </p:txBody>
      </p:sp>
      <p:sp>
        <p:nvSpPr>
          <p:cNvPr id="23" name="Slide Number Placeholder 5"/>
          <p:cNvSpPr>
            <a:spLocks noGrp="1"/>
          </p:cNvSpPr>
          <p:nvPr>
            <p:ph type="sldNum" sz="quarter" idx="4"/>
          </p:nvPr>
        </p:nvSpPr>
        <p:spPr>
          <a:xfrm>
            <a:off x="8766534" y="4864574"/>
            <a:ext cx="384290" cy="278926"/>
          </a:xfrm>
          <a:prstGeom prst="rect">
            <a:avLst/>
          </a:prstGeom>
        </p:spPr>
        <p:txBody>
          <a:bodyPr vert="horz" lIns="91440" tIns="45720" rIns="91440" bIns="45720" rtlCol="0" anchor="ctr"/>
          <a:lstStyle>
            <a:lvl1pPr algn="r">
              <a:defRPr sz="1000">
                <a:solidFill>
                  <a:schemeClr val="bg1"/>
                </a:solidFill>
              </a:defRPr>
            </a:lvl1pPr>
          </a:lstStyle>
          <a:p>
            <a:fld id="{BC4C8756-E679-4598-BC3C-ADC4FBF8DB3A}" type="slidenum">
              <a:rPr lang="en-CA" smtClean="0"/>
              <a:pPr/>
              <a:t>‹#›</a:t>
            </a:fld>
            <a:endParaRPr lang="en-CA" dirty="0"/>
          </a:p>
        </p:txBody>
      </p:sp>
    </p:spTree>
    <p:extLst>
      <p:ext uri="{BB962C8B-B14F-4D97-AF65-F5344CB8AC3E}">
        <p14:creationId xmlns:p14="http://schemas.microsoft.com/office/powerpoint/2010/main" val="2200428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200"/>
                                        <p:tgtEl>
                                          <p:spTgt spid="8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7">
                                            <p:txEl>
                                              <p:pRg st="0" end="0"/>
                                            </p:txEl>
                                          </p:spTgt>
                                        </p:tgtEl>
                                        <p:attrNameLst>
                                          <p:attrName>style.visibility</p:attrName>
                                        </p:attrNameLst>
                                      </p:cBhvr>
                                      <p:to>
                                        <p:strVal val="visible"/>
                                      </p:to>
                                    </p:set>
                                    <p:animEffect transition="in" filter="fade">
                                      <p:cBhvr>
                                        <p:cTn id="10" dur="500"/>
                                        <p:tgtEl>
                                          <p:spTgt spid="77">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0">
                                            <p:txEl>
                                              <p:pRg st="0" end="0"/>
                                            </p:txEl>
                                          </p:spTgt>
                                        </p:tgtEl>
                                        <p:attrNameLst>
                                          <p:attrName>style.visibility</p:attrName>
                                        </p:attrNameLst>
                                      </p:cBhvr>
                                      <p:to>
                                        <p:strVal val="visible"/>
                                      </p:to>
                                    </p:set>
                                    <p:animEffect transition="in" filter="fade">
                                      <p:cBhvr>
                                        <p:cTn id="13" dur="500"/>
                                        <p:tgtEl>
                                          <p:spTgt spid="80">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60"/>
                                        </p:tgtEl>
                                        <p:attrNameLst>
                                          <p:attrName>style.visibility</p:attrName>
                                        </p:attrNameLst>
                                      </p:cBhvr>
                                      <p:to>
                                        <p:strVal val="visible"/>
                                      </p:to>
                                    </p:set>
                                    <p:animEffect transition="in" filter="wipe(left)">
                                      <p:cBhvr>
                                        <p:cTn id="18" dur="200"/>
                                        <p:tgtEl>
                                          <p:spTgt spid="6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8">
                                            <p:txEl>
                                              <p:pRg st="0" end="0"/>
                                            </p:txEl>
                                          </p:spTgt>
                                        </p:tgtEl>
                                        <p:attrNameLst>
                                          <p:attrName>style.visibility</p:attrName>
                                        </p:attrNameLst>
                                      </p:cBhvr>
                                      <p:to>
                                        <p:strVal val="visible"/>
                                      </p:to>
                                    </p:set>
                                    <p:animEffect transition="in" filter="fade">
                                      <p:cBhvr>
                                        <p:cTn id="21" dur="500"/>
                                        <p:tgtEl>
                                          <p:spTgt spid="78">
                                            <p:txEl>
                                              <p:pRg st="0" end="0"/>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1">
                                            <p:txEl>
                                              <p:pRg st="0" end="0"/>
                                            </p:txEl>
                                          </p:spTgt>
                                        </p:tgtEl>
                                        <p:attrNameLst>
                                          <p:attrName>style.visibility</p:attrName>
                                        </p:attrNameLst>
                                      </p:cBhvr>
                                      <p:to>
                                        <p:strVal val="visible"/>
                                      </p:to>
                                    </p:set>
                                    <p:animEffect transition="in" filter="fade">
                                      <p:cBhvr>
                                        <p:cTn id="24" dur="500"/>
                                        <p:tgtEl>
                                          <p:spTgt spid="81">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wipe(left)">
                                      <p:cBhvr>
                                        <p:cTn id="29" dur="200"/>
                                        <p:tgtEl>
                                          <p:spTgt spid="5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79">
                                            <p:txEl>
                                              <p:pRg st="0" end="0"/>
                                            </p:txEl>
                                          </p:spTgt>
                                        </p:tgtEl>
                                        <p:attrNameLst>
                                          <p:attrName>style.visibility</p:attrName>
                                        </p:attrNameLst>
                                      </p:cBhvr>
                                      <p:to>
                                        <p:strVal val="visible"/>
                                      </p:to>
                                    </p:set>
                                    <p:animEffect transition="in" filter="fade">
                                      <p:cBhvr>
                                        <p:cTn id="32" dur="500"/>
                                        <p:tgtEl>
                                          <p:spTgt spid="79">
                                            <p:txEl>
                                              <p:pRg st="0" end="0"/>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82">
                                            <p:txEl>
                                              <p:pRg st="0" end="0"/>
                                            </p:txEl>
                                          </p:spTgt>
                                        </p:tgtEl>
                                        <p:attrNameLst>
                                          <p:attrName>style.visibility</p:attrName>
                                        </p:attrNameLst>
                                      </p:cBhvr>
                                      <p:to>
                                        <p:strVal val="visible"/>
                                      </p:to>
                                    </p:set>
                                    <p:animEffect transition="in" filter="fade">
                                      <p:cBhvr>
                                        <p:cTn id="35" dur="500"/>
                                        <p:tgtEl>
                                          <p:spTgt spid="82">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84"/>
                                        </p:tgtEl>
                                        <p:attrNameLst>
                                          <p:attrName>style.visibility</p:attrName>
                                        </p:attrNameLst>
                                      </p:cBhvr>
                                      <p:to>
                                        <p:strVal val="visible"/>
                                      </p:to>
                                    </p:set>
                                    <p:animEffect transition="in" filter="wipe(left)">
                                      <p:cBhvr>
                                        <p:cTn id="40" dur="200"/>
                                        <p:tgtEl>
                                          <p:spTgt spid="84"/>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56">
                                            <p:txEl>
                                              <p:pRg st="0" end="0"/>
                                            </p:txEl>
                                          </p:spTgt>
                                        </p:tgtEl>
                                        <p:attrNameLst>
                                          <p:attrName>style.visibility</p:attrName>
                                        </p:attrNameLst>
                                      </p:cBhvr>
                                      <p:to>
                                        <p:strVal val="visible"/>
                                      </p:to>
                                    </p:set>
                                    <p:animEffect transition="in" filter="fade">
                                      <p:cBhvr>
                                        <p:cTn id="43" dur="500"/>
                                        <p:tgtEl>
                                          <p:spTgt spid="56">
                                            <p:txEl>
                                              <p:pRg st="0" end="0"/>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53">
                                            <p:txEl>
                                              <p:pRg st="0" end="0"/>
                                            </p:txEl>
                                          </p:spTgt>
                                        </p:tgtEl>
                                        <p:attrNameLst>
                                          <p:attrName>style.visibility</p:attrName>
                                        </p:attrNameLst>
                                      </p:cBhvr>
                                      <p:to>
                                        <p:strVal val="visible"/>
                                      </p:to>
                                    </p:set>
                                    <p:animEffect transition="in" filter="fade">
                                      <p:cBhvr>
                                        <p:cTn id="46" dur="500"/>
                                        <p:tgtEl>
                                          <p:spTgt spid="53">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85"/>
                                        </p:tgtEl>
                                        <p:attrNameLst>
                                          <p:attrName>style.visibility</p:attrName>
                                        </p:attrNameLst>
                                      </p:cBhvr>
                                      <p:to>
                                        <p:strVal val="visible"/>
                                      </p:to>
                                    </p:set>
                                    <p:animEffect transition="in" filter="wipe(left)">
                                      <p:cBhvr>
                                        <p:cTn id="51" dur="200"/>
                                        <p:tgtEl>
                                          <p:spTgt spid="85"/>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54">
                                            <p:txEl>
                                              <p:pRg st="0" end="0"/>
                                            </p:txEl>
                                          </p:spTgt>
                                        </p:tgtEl>
                                        <p:attrNameLst>
                                          <p:attrName>style.visibility</p:attrName>
                                        </p:attrNameLst>
                                      </p:cBhvr>
                                      <p:to>
                                        <p:strVal val="visible"/>
                                      </p:to>
                                    </p:set>
                                    <p:animEffect transition="in" filter="fade">
                                      <p:cBhvr>
                                        <p:cTn id="54" dur="500"/>
                                        <p:tgtEl>
                                          <p:spTgt spid="54">
                                            <p:txEl>
                                              <p:pRg st="0" end="0"/>
                                            </p:txEl>
                                          </p:spTgt>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57">
                                            <p:txEl>
                                              <p:pRg st="0" end="0"/>
                                            </p:txEl>
                                          </p:spTgt>
                                        </p:tgtEl>
                                        <p:attrNameLst>
                                          <p:attrName>style.visibility</p:attrName>
                                        </p:attrNameLst>
                                      </p:cBhvr>
                                      <p:to>
                                        <p:strVal val="visible"/>
                                      </p:to>
                                    </p:set>
                                    <p:animEffect transition="in" filter="fade">
                                      <p:cBhvr>
                                        <p:cTn id="57" dur="500"/>
                                        <p:tgtEl>
                                          <p:spTgt spid="5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autoUpdateAnimBg="0"/>
      <p:bldP spid="83" grpId="0" animBg="1"/>
      <p:bldP spid="84" grpId="0" animBg="1"/>
      <p:bldP spid="85" grpId="0" animBg="1"/>
      <p:bldP spid="77" grpId="0" build="p">
        <p:tmplLst>
          <p:tmpl lvl="1">
            <p:tnLst>
              <p:par>
                <p:cTn presetID="10" presetClass="entr" presetSubtype="0" fill="hold" nodeType="withEffect">
                  <p:stCondLst>
                    <p:cond delay="0"/>
                  </p:stCondLst>
                  <p:childTnLst>
                    <p:set>
                      <p:cBhvr>
                        <p:cTn dur="1" fill="hold">
                          <p:stCondLst>
                            <p:cond delay="0"/>
                          </p:stCondLst>
                        </p:cTn>
                        <p:tgtEl>
                          <p:spTgt spid="77"/>
                        </p:tgtEl>
                        <p:attrNameLst>
                          <p:attrName>style.visibility</p:attrName>
                        </p:attrNameLst>
                      </p:cBhvr>
                      <p:to>
                        <p:strVal val="visible"/>
                      </p:to>
                    </p:set>
                    <p:animEffect transition="in" filter="fade">
                      <p:cBhvr>
                        <p:cTn dur="500"/>
                        <p:tgtEl>
                          <p:spTgt spid="77"/>
                        </p:tgtEl>
                      </p:cBhvr>
                    </p:animEffect>
                  </p:childTnLst>
                </p:cTn>
              </p:par>
            </p:tnLst>
          </p:tmpl>
        </p:tmplLst>
      </p:bldP>
      <p:bldP spid="78" grpId="0" build="p">
        <p:tmplLst>
          <p:tmpl lvl="1">
            <p:tnLst>
              <p:par>
                <p:cTn presetID="10" presetClass="entr" presetSubtype="0" fill="hold" nodeType="withEffect">
                  <p:stCondLst>
                    <p:cond delay="0"/>
                  </p:stCondLst>
                  <p:childTnLst>
                    <p:set>
                      <p:cBhvr>
                        <p:cTn dur="1" fill="hold">
                          <p:stCondLst>
                            <p:cond delay="0"/>
                          </p:stCondLst>
                        </p:cTn>
                        <p:tgtEl>
                          <p:spTgt spid="78"/>
                        </p:tgtEl>
                        <p:attrNameLst>
                          <p:attrName>style.visibility</p:attrName>
                        </p:attrNameLst>
                      </p:cBhvr>
                      <p:to>
                        <p:strVal val="visible"/>
                      </p:to>
                    </p:set>
                    <p:animEffect transition="in" filter="fade">
                      <p:cBhvr>
                        <p:cTn dur="500"/>
                        <p:tgtEl>
                          <p:spTgt spid="78"/>
                        </p:tgtEl>
                      </p:cBhvr>
                    </p:animEffect>
                  </p:childTnLst>
                </p:cTn>
              </p:par>
            </p:tnLst>
          </p:tmpl>
        </p:tmplLst>
      </p:bldP>
      <p:bldP spid="79" grpId="0" build="p">
        <p:tmplLst>
          <p:tmpl lvl="1">
            <p:tnLst>
              <p:par>
                <p:cTn presetID="10" presetClass="entr" presetSubtype="0" fill="hold" nodeType="withEffect">
                  <p:stCondLst>
                    <p:cond delay="0"/>
                  </p:stCondLst>
                  <p:childTnLst>
                    <p:set>
                      <p:cBhvr>
                        <p:cTn dur="1" fill="hold">
                          <p:stCondLst>
                            <p:cond delay="0"/>
                          </p:stCondLst>
                        </p:cTn>
                        <p:tgtEl>
                          <p:spTgt spid="79"/>
                        </p:tgtEl>
                        <p:attrNameLst>
                          <p:attrName>style.visibility</p:attrName>
                        </p:attrNameLst>
                      </p:cBhvr>
                      <p:to>
                        <p:strVal val="visible"/>
                      </p:to>
                    </p:set>
                    <p:animEffect transition="in" filter="fade">
                      <p:cBhvr>
                        <p:cTn dur="500"/>
                        <p:tgtEl>
                          <p:spTgt spid="79"/>
                        </p:tgtEl>
                      </p:cBhvr>
                    </p:animEffect>
                  </p:childTnLst>
                </p:cTn>
              </p:par>
            </p:tnLst>
          </p:tmpl>
        </p:tmplLst>
      </p:bldP>
      <p:bldP spid="80" grpId="0" build="p">
        <p:tmplLst>
          <p:tmpl lvl="1">
            <p:tnLst>
              <p:par>
                <p:cTn presetID="10" presetClass="entr" presetSubtype="0" fill="hold" nodeType="withEffect">
                  <p:stCondLst>
                    <p:cond delay="0"/>
                  </p:stCondLst>
                  <p:childTnLst>
                    <p:set>
                      <p:cBhvr>
                        <p:cTn dur="1" fill="hold">
                          <p:stCondLst>
                            <p:cond delay="0"/>
                          </p:stCondLst>
                        </p:cTn>
                        <p:tgtEl>
                          <p:spTgt spid="80"/>
                        </p:tgtEl>
                        <p:attrNameLst>
                          <p:attrName>style.visibility</p:attrName>
                        </p:attrNameLst>
                      </p:cBhvr>
                      <p:to>
                        <p:strVal val="visible"/>
                      </p:to>
                    </p:set>
                    <p:animEffect transition="in" filter="fade">
                      <p:cBhvr>
                        <p:cTn dur="500"/>
                        <p:tgtEl>
                          <p:spTgt spid="80"/>
                        </p:tgtEl>
                      </p:cBhvr>
                    </p:animEffect>
                  </p:childTnLst>
                </p:cTn>
              </p:par>
            </p:tnLst>
          </p:tmpl>
        </p:tmplLst>
      </p:bldP>
      <p:bldP spid="81" grpId="0" build="p">
        <p:tmplLst>
          <p:tmpl lvl="1">
            <p:tnLst>
              <p:par>
                <p:cTn presetID="10" presetClass="entr" presetSubtype="0" fill="hold" nodeType="withEffect">
                  <p:stCondLst>
                    <p:cond delay="0"/>
                  </p:stCondLst>
                  <p:childTnLst>
                    <p:set>
                      <p:cBhvr>
                        <p:cTn dur="1" fill="hold">
                          <p:stCondLst>
                            <p:cond delay="0"/>
                          </p:stCondLst>
                        </p:cTn>
                        <p:tgtEl>
                          <p:spTgt spid="81"/>
                        </p:tgtEl>
                        <p:attrNameLst>
                          <p:attrName>style.visibility</p:attrName>
                        </p:attrNameLst>
                      </p:cBhvr>
                      <p:to>
                        <p:strVal val="visible"/>
                      </p:to>
                    </p:set>
                    <p:animEffect transition="in" filter="fade">
                      <p:cBhvr>
                        <p:cTn dur="500"/>
                        <p:tgtEl>
                          <p:spTgt spid="81"/>
                        </p:tgtEl>
                      </p:cBhvr>
                    </p:animEffect>
                  </p:childTnLst>
                </p:cTn>
              </p:par>
            </p:tnLst>
          </p:tmpl>
        </p:tmplLst>
      </p:bldP>
      <p:bldP spid="82" grpId="0" build="p">
        <p:tmplLst>
          <p:tmpl lvl="1">
            <p:tnLst>
              <p:par>
                <p:cTn presetID="10" presetClass="entr" presetSubtype="0" fill="hold" nodeType="withEffect">
                  <p:stCondLst>
                    <p:cond delay="0"/>
                  </p:stCondLst>
                  <p:childTnLst>
                    <p:set>
                      <p:cBhvr>
                        <p:cTn dur="1" fill="hold">
                          <p:stCondLst>
                            <p:cond delay="0"/>
                          </p:stCondLst>
                        </p:cTn>
                        <p:tgtEl>
                          <p:spTgt spid="82"/>
                        </p:tgtEl>
                        <p:attrNameLst>
                          <p:attrName>style.visibility</p:attrName>
                        </p:attrNameLst>
                      </p:cBhvr>
                      <p:to>
                        <p:strVal val="visible"/>
                      </p:to>
                    </p:set>
                    <p:animEffect transition="in" filter="fade">
                      <p:cBhvr>
                        <p:cTn dur="500"/>
                        <p:tgtEl>
                          <p:spTgt spid="82"/>
                        </p:tgtEl>
                      </p:cBhvr>
                    </p:animEffect>
                  </p:childTnLst>
                </p:cTn>
              </p:par>
            </p:tnLst>
          </p:tmpl>
        </p:tmplLst>
      </p:bldP>
      <p:bldP spid="53" grpId="0" build="p">
        <p:tmplLst>
          <p:tmpl lvl="1">
            <p:tnLst>
              <p:par>
                <p:cTn presetID="10" presetClass="entr" presetSubtype="0" fill="hold" nodeType="withEffect">
                  <p:stCondLst>
                    <p:cond delay="0"/>
                  </p:st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54" grpId="0" build="p">
        <p:tmplLst>
          <p:tmpl lvl="1">
            <p:tnLst>
              <p:par>
                <p:cTn presetID="10" presetClass="entr" presetSubtype="0" fill="hold" nodeType="withEffect">
                  <p:stCondLst>
                    <p:cond delay="0"/>
                  </p:stCondLst>
                  <p:childTnLst>
                    <p:set>
                      <p:cBhvr>
                        <p:cTn dur="1" fill="hold">
                          <p:stCondLst>
                            <p:cond delay="0"/>
                          </p:stCondLst>
                        </p:cTn>
                        <p:tgtEl>
                          <p:spTgt spid="54"/>
                        </p:tgtEl>
                        <p:attrNameLst>
                          <p:attrName>style.visibility</p:attrName>
                        </p:attrNameLst>
                      </p:cBhvr>
                      <p:to>
                        <p:strVal val="visible"/>
                      </p:to>
                    </p:set>
                    <p:animEffect transition="in" filter="fade">
                      <p:cBhvr>
                        <p:cTn dur="500"/>
                        <p:tgtEl>
                          <p:spTgt spid="54"/>
                        </p:tgtEl>
                      </p:cBhvr>
                    </p:animEffect>
                  </p:childTnLst>
                </p:cTn>
              </p:par>
            </p:tnLst>
          </p:tmpl>
        </p:tmplLst>
      </p:bldP>
      <p:bldP spid="56" grpId="0" build="p">
        <p:tmplLst>
          <p:tmpl lvl="1">
            <p:tnLst>
              <p:par>
                <p:cTn presetID="10" presetClass="entr" presetSubtype="0" fill="hold" nodeType="withEffect">
                  <p:stCondLst>
                    <p:cond delay="0"/>
                  </p:stCondLst>
                  <p:childTnLst>
                    <p:set>
                      <p:cBhvr>
                        <p:cTn dur="1" fill="hold">
                          <p:stCondLst>
                            <p:cond delay="0"/>
                          </p:stCondLst>
                        </p:cTn>
                        <p:tgtEl>
                          <p:spTgt spid="56"/>
                        </p:tgtEl>
                        <p:attrNameLst>
                          <p:attrName>style.visibility</p:attrName>
                        </p:attrNameLst>
                      </p:cBhvr>
                      <p:to>
                        <p:strVal val="visible"/>
                      </p:to>
                    </p:set>
                    <p:animEffect transition="in" filter="fade">
                      <p:cBhvr>
                        <p:cTn dur="500"/>
                        <p:tgtEl>
                          <p:spTgt spid="56"/>
                        </p:tgtEl>
                      </p:cBhvr>
                    </p:animEffect>
                  </p:childTnLst>
                </p:cTn>
              </p:par>
            </p:tnLst>
          </p:tmpl>
        </p:tmplLst>
      </p:bldP>
      <p:bldP spid="57" grpId="0" build="p">
        <p:tmplLst>
          <p:tmpl lvl="1">
            <p:tnLst>
              <p:par>
                <p:cTn presetID="10" presetClass="entr" presetSubtype="0" fill="hold" nodeType="withEffect">
                  <p:stCondLst>
                    <p:cond delay="0"/>
                  </p:st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fferentiators (x6)">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2" y="3849"/>
            <a:ext cx="9144001" cy="5143500"/>
          </a:xfrm>
          <a:prstGeom prst="rect">
            <a:avLst/>
          </a:prstGeom>
          <a:noFill/>
          <a:extLst>
            <a:ext uri="{909E8E84-426E-40DD-AFC4-6F175D3DCCD1}">
              <a14:hiddenFill xmlns:a14="http://schemas.microsoft.com/office/drawing/2010/main">
                <a:solidFill>
                  <a:srgbClr val="FFFFFF"/>
                </a:solidFill>
              </a14:hiddenFill>
            </a:ext>
          </a:extLst>
        </p:spPr>
      </p:pic>
      <p:sp>
        <p:nvSpPr>
          <p:cNvPr id="47" name="Parallelogram 32"/>
          <p:cNvSpPr/>
          <p:nvPr userDrawn="1"/>
        </p:nvSpPr>
        <p:spPr>
          <a:xfrm>
            <a:off x="2426772" y="2630843"/>
            <a:ext cx="4716980" cy="2531707"/>
          </a:xfrm>
          <a:custGeom>
            <a:avLst/>
            <a:gdLst/>
            <a:ahLst/>
            <a:cxnLst/>
            <a:rect l="l" t="t" r="r" b="b"/>
            <a:pathLst>
              <a:path w="4716979" h="2531707">
                <a:moveTo>
                  <a:pt x="1405680" y="0"/>
                </a:moveTo>
                <a:lnTo>
                  <a:pt x="4716979" y="0"/>
                </a:lnTo>
                <a:lnTo>
                  <a:pt x="3311299" y="2531707"/>
                </a:lnTo>
                <a:lnTo>
                  <a:pt x="0" y="2531707"/>
                </a:lnTo>
                <a:close/>
              </a:path>
            </a:pathLst>
          </a:custGeom>
          <a:solidFill>
            <a:srgbClr val="000000">
              <a:alpha val="50196"/>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cs typeface="Arial" panose="020B0604020202020204" pitchFamily="34" charset="0"/>
            </a:endParaRPr>
          </a:p>
        </p:txBody>
      </p:sp>
      <p:sp>
        <p:nvSpPr>
          <p:cNvPr id="48" name="Parallelogram 28"/>
          <p:cNvSpPr/>
          <p:nvPr userDrawn="1"/>
        </p:nvSpPr>
        <p:spPr>
          <a:xfrm>
            <a:off x="6078846" y="3849"/>
            <a:ext cx="3065154" cy="2625814"/>
          </a:xfrm>
          <a:custGeom>
            <a:avLst/>
            <a:gdLst/>
            <a:ahLst/>
            <a:cxnLst/>
            <a:rect l="l" t="t" r="r" b="b"/>
            <a:pathLst>
              <a:path w="3065154" h="2638367">
                <a:moveTo>
                  <a:pt x="1464901" y="0"/>
                </a:moveTo>
                <a:lnTo>
                  <a:pt x="3065154" y="0"/>
                </a:lnTo>
                <a:lnTo>
                  <a:pt x="3065154" y="2638367"/>
                </a:lnTo>
                <a:lnTo>
                  <a:pt x="0" y="2638367"/>
                </a:lnTo>
                <a:close/>
              </a:path>
            </a:pathLst>
          </a:custGeom>
          <a:solidFill>
            <a:schemeClr val="tx1">
              <a:lumMod val="65000"/>
              <a:lumOff val="35000"/>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cs typeface="Arial" panose="020B0604020202020204" pitchFamily="34" charset="0"/>
            </a:endParaRPr>
          </a:p>
        </p:txBody>
      </p:sp>
      <p:sp>
        <p:nvSpPr>
          <p:cNvPr id="49" name="Parallelogram 27"/>
          <p:cNvSpPr/>
          <p:nvPr userDrawn="1"/>
        </p:nvSpPr>
        <p:spPr>
          <a:xfrm>
            <a:off x="2768654" y="-2"/>
            <a:ext cx="4769060" cy="2625509"/>
          </a:xfrm>
          <a:custGeom>
            <a:avLst/>
            <a:gdLst/>
            <a:ahLst/>
            <a:cxnLst/>
            <a:rect l="l" t="t" r="r" b="b"/>
            <a:pathLst>
              <a:path w="4769060" h="2625509">
                <a:moveTo>
                  <a:pt x="1457761" y="0"/>
                </a:moveTo>
                <a:lnTo>
                  <a:pt x="4769060" y="0"/>
                </a:lnTo>
                <a:lnTo>
                  <a:pt x="3311299" y="2625509"/>
                </a:lnTo>
                <a:lnTo>
                  <a:pt x="0" y="2625509"/>
                </a:lnTo>
                <a:close/>
              </a:path>
            </a:pathLst>
          </a:custGeom>
          <a:solidFill>
            <a:schemeClr val="tx1">
              <a:lumMod val="50000"/>
              <a:lumOff val="50000"/>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cs typeface="Arial" panose="020B0604020202020204" pitchFamily="34" charset="0"/>
            </a:endParaRPr>
          </a:p>
        </p:txBody>
      </p:sp>
      <p:sp>
        <p:nvSpPr>
          <p:cNvPr id="50" name="Parallelogram 14"/>
          <p:cNvSpPr/>
          <p:nvPr userDrawn="1"/>
        </p:nvSpPr>
        <p:spPr>
          <a:xfrm>
            <a:off x="-1" y="-9072"/>
            <a:ext cx="4229819" cy="2634579"/>
          </a:xfrm>
          <a:custGeom>
            <a:avLst/>
            <a:gdLst/>
            <a:ahLst/>
            <a:cxnLst/>
            <a:rect l="l" t="t" r="r" b="b"/>
            <a:pathLst>
              <a:path w="4229819" h="2634579">
                <a:moveTo>
                  <a:pt x="0" y="0"/>
                </a:moveTo>
                <a:lnTo>
                  <a:pt x="4229819" y="0"/>
                </a:lnTo>
                <a:lnTo>
                  <a:pt x="2767022" y="2634579"/>
                </a:lnTo>
                <a:lnTo>
                  <a:pt x="0" y="2634579"/>
                </a:lnTo>
                <a:close/>
              </a:path>
            </a:pathLst>
          </a:cu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cs typeface="Arial" panose="020B0604020202020204" pitchFamily="34" charset="0"/>
            </a:endParaRPr>
          </a:p>
        </p:txBody>
      </p:sp>
      <p:sp>
        <p:nvSpPr>
          <p:cNvPr id="51" name="Rectangle 3"/>
          <p:cNvSpPr/>
          <p:nvPr userDrawn="1"/>
        </p:nvSpPr>
        <p:spPr>
          <a:xfrm>
            <a:off x="0" y="2629662"/>
            <a:ext cx="3833821" cy="2532888"/>
          </a:xfrm>
          <a:custGeom>
            <a:avLst/>
            <a:gdLst/>
            <a:ahLst/>
            <a:cxnLst/>
            <a:rect l="l" t="t" r="r" b="b"/>
            <a:pathLst>
              <a:path w="3833821" h="2522637">
                <a:moveTo>
                  <a:pt x="0" y="0"/>
                </a:moveTo>
                <a:lnTo>
                  <a:pt x="1066799" y="0"/>
                </a:lnTo>
                <a:lnTo>
                  <a:pt x="1142999" y="0"/>
                </a:lnTo>
                <a:lnTo>
                  <a:pt x="3833821" y="0"/>
                </a:lnTo>
                <a:lnTo>
                  <a:pt x="2433177" y="2522637"/>
                </a:lnTo>
                <a:lnTo>
                  <a:pt x="1066799" y="2522637"/>
                </a:lnTo>
                <a:lnTo>
                  <a:pt x="1066799" y="2517993"/>
                </a:lnTo>
                <a:lnTo>
                  <a:pt x="0" y="2517993"/>
                </a:lnTo>
                <a:close/>
              </a:path>
            </a:pathLst>
          </a:custGeom>
          <a:solidFill>
            <a:srgbClr val="0000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endParaRPr>
          </a:p>
        </p:txBody>
      </p:sp>
      <p:sp>
        <p:nvSpPr>
          <p:cNvPr id="52" name="Rectangle 5"/>
          <p:cNvSpPr/>
          <p:nvPr userDrawn="1"/>
        </p:nvSpPr>
        <p:spPr>
          <a:xfrm>
            <a:off x="5740240" y="2629662"/>
            <a:ext cx="3424534" cy="2532888"/>
          </a:xfrm>
          <a:custGeom>
            <a:avLst/>
            <a:gdLst>
              <a:gd name="connsiteX0" fmla="*/ 1400644 w 3405348"/>
              <a:gd name="connsiteY0" fmla="*/ 0 h 2522637"/>
              <a:gd name="connsiteX1" fmla="*/ 3405348 w 3405348"/>
              <a:gd name="connsiteY1" fmla="*/ 0 h 2522637"/>
              <a:gd name="connsiteX2" fmla="*/ 3398998 w 3405348"/>
              <a:gd name="connsiteY2" fmla="*/ 2522637 h 2522637"/>
              <a:gd name="connsiteX3" fmla="*/ 0 w 3405348"/>
              <a:gd name="connsiteY3" fmla="*/ 2522637 h 2522637"/>
              <a:gd name="connsiteX4" fmla="*/ 1400644 w 3405348"/>
              <a:gd name="connsiteY4" fmla="*/ 0 h 2522637"/>
              <a:gd name="connsiteX0" fmla="*/ 1400644 w 3424534"/>
              <a:gd name="connsiteY0" fmla="*/ 0 h 2522637"/>
              <a:gd name="connsiteX1" fmla="*/ 3405348 w 3424534"/>
              <a:gd name="connsiteY1" fmla="*/ 0 h 2522637"/>
              <a:gd name="connsiteX2" fmla="*/ 3424398 w 3424534"/>
              <a:gd name="connsiteY2" fmla="*/ 2522637 h 2522637"/>
              <a:gd name="connsiteX3" fmla="*/ 0 w 3424534"/>
              <a:gd name="connsiteY3" fmla="*/ 2522637 h 2522637"/>
              <a:gd name="connsiteX4" fmla="*/ 1400644 w 3424534"/>
              <a:gd name="connsiteY4" fmla="*/ 0 h 25226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4534" h="2522637">
                <a:moveTo>
                  <a:pt x="1400644" y="0"/>
                </a:moveTo>
                <a:lnTo>
                  <a:pt x="3405348" y="0"/>
                </a:lnTo>
                <a:cubicBezTo>
                  <a:pt x="3403231" y="840879"/>
                  <a:pt x="3426515" y="1681758"/>
                  <a:pt x="3424398" y="2522637"/>
                </a:cubicBezTo>
                <a:lnTo>
                  <a:pt x="0" y="2522637"/>
                </a:lnTo>
                <a:lnTo>
                  <a:pt x="1400644" y="0"/>
                </a:lnTo>
                <a:close/>
              </a:path>
            </a:pathLst>
          </a:cu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endParaRPr>
          </a:p>
        </p:txBody>
      </p:sp>
      <p:sp>
        <p:nvSpPr>
          <p:cNvPr id="17" name="Parallelogram 16"/>
          <p:cNvSpPr/>
          <p:nvPr userDrawn="1"/>
        </p:nvSpPr>
        <p:spPr>
          <a:xfrm>
            <a:off x="-381000" y="-3"/>
            <a:ext cx="4191000" cy="686113"/>
          </a:xfrm>
          <a:prstGeom prst="parallelogram">
            <a:avLst>
              <a:gd name="adj" fmla="val 55523"/>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76" name="Title 1"/>
          <p:cNvSpPr>
            <a:spLocks noGrp="1"/>
          </p:cNvSpPr>
          <p:nvPr>
            <p:ph type="title"/>
          </p:nvPr>
        </p:nvSpPr>
        <p:spPr>
          <a:xfrm>
            <a:off x="3352800" y="0"/>
            <a:ext cx="2667000" cy="684989"/>
          </a:xfrm>
          <a:prstGeom prst="parallelogram">
            <a:avLst>
              <a:gd name="adj" fmla="val 56410"/>
            </a:avLst>
          </a:prstGeom>
          <a:solidFill>
            <a:schemeClr val="accent1"/>
          </a:solidFill>
        </p:spPr>
        <p:txBody>
          <a:bodyPr wrap="none" lIns="228600"/>
          <a:lstStyle>
            <a:lvl1pPr>
              <a:defRPr>
                <a:solidFill>
                  <a:schemeClr val="bg1"/>
                </a:solidFill>
              </a:defRPr>
            </a:lvl1pPr>
          </a:lstStyle>
          <a:p>
            <a:r>
              <a:rPr lang="en-CA" dirty="0" smtClean="0"/>
              <a:t>Click to edit Master title style</a:t>
            </a:r>
            <a:endParaRPr lang="en-CA" dirty="0"/>
          </a:p>
        </p:txBody>
      </p:sp>
      <p:sp>
        <p:nvSpPr>
          <p:cNvPr id="77" name="Text Placeholder 48"/>
          <p:cNvSpPr>
            <a:spLocks noGrp="1"/>
          </p:cNvSpPr>
          <p:nvPr>
            <p:ph type="body" sz="quarter" idx="10" hasCustomPrompt="1"/>
          </p:nvPr>
        </p:nvSpPr>
        <p:spPr>
          <a:xfrm>
            <a:off x="514350" y="977321"/>
            <a:ext cx="1771650" cy="586919"/>
          </a:xfrm>
          <a:effectLst>
            <a:outerShdw blurRad="127000" algn="ctr" rotWithShape="0">
              <a:prstClr val="black">
                <a:alpha val="70000"/>
              </a:prstClr>
            </a:outerShdw>
          </a:effectLst>
        </p:spPr>
        <p:txBody>
          <a:bodyPr/>
          <a:lstStyle>
            <a:lvl1pPr marL="0" indent="0">
              <a:buNone/>
              <a:defRPr sz="1800" b="1">
                <a:solidFill>
                  <a:schemeClr val="accent1"/>
                </a:solidFill>
              </a:defRPr>
            </a:lvl1pPr>
            <a:lvl2pPr marL="457200" indent="0">
              <a:buNone/>
              <a:defRPr b="1">
                <a:solidFill>
                  <a:schemeClr val="accent1"/>
                </a:solidFill>
              </a:defRPr>
            </a:lvl2pPr>
            <a:lvl3pPr marL="914400" indent="0">
              <a:buNone/>
              <a:defRPr b="1">
                <a:solidFill>
                  <a:schemeClr val="accent1"/>
                </a:solidFill>
              </a:defRPr>
            </a:lvl3pPr>
            <a:lvl4pPr marL="1371600" indent="0">
              <a:buNone/>
              <a:defRPr b="1">
                <a:solidFill>
                  <a:schemeClr val="accent1"/>
                </a:solidFill>
              </a:defRPr>
            </a:lvl4pPr>
            <a:lvl5pPr marL="1828800" indent="0">
              <a:buNone/>
              <a:defRPr b="1">
                <a:solidFill>
                  <a:schemeClr val="accent1"/>
                </a:solidFill>
              </a:defRPr>
            </a:lvl5pPr>
          </a:lstStyle>
          <a:p>
            <a:pPr lvl="0"/>
            <a:r>
              <a:rPr lang="en-US" dirty="0" smtClean="0"/>
              <a:t>Differentiator</a:t>
            </a:r>
          </a:p>
        </p:txBody>
      </p:sp>
      <p:sp>
        <p:nvSpPr>
          <p:cNvPr id="78" name="Text Placeholder 48"/>
          <p:cNvSpPr>
            <a:spLocks noGrp="1"/>
          </p:cNvSpPr>
          <p:nvPr>
            <p:ph type="body" sz="quarter" idx="11" hasCustomPrompt="1"/>
          </p:nvPr>
        </p:nvSpPr>
        <p:spPr>
          <a:xfrm>
            <a:off x="3943350" y="977321"/>
            <a:ext cx="1771650" cy="586919"/>
          </a:xfrm>
          <a:effectLst>
            <a:outerShdw blurRad="127000" algn="ctr" rotWithShape="0">
              <a:prstClr val="black">
                <a:alpha val="70000"/>
              </a:prstClr>
            </a:outerShdw>
          </a:effectLst>
        </p:spPr>
        <p:txBody>
          <a:bodyPr/>
          <a:lstStyle>
            <a:lvl1pPr marL="0" indent="0">
              <a:buNone/>
              <a:defRPr sz="1800" b="1">
                <a:solidFill>
                  <a:schemeClr val="accent1"/>
                </a:solidFill>
              </a:defRPr>
            </a:lvl1pPr>
            <a:lvl2pPr marL="457200" indent="0">
              <a:buNone/>
              <a:defRPr b="1">
                <a:solidFill>
                  <a:schemeClr val="accent1"/>
                </a:solidFill>
              </a:defRPr>
            </a:lvl2pPr>
            <a:lvl3pPr marL="914400" indent="0">
              <a:buNone/>
              <a:defRPr b="1">
                <a:solidFill>
                  <a:schemeClr val="accent1"/>
                </a:solidFill>
              </a:defRPr>
            </a:lvl3pPr>
            <a:lvl4pPr marL="1371600" indent="0">
              <a:buNone/>
              <a:defRPr b="1">
                <a:solidFill>
                  <a:schemeClr val="accent1"/>
                </a:solidFill>
              </a:defRPr>
            </a:lvl4pPr>
            <a:lvl5pPr marL="1828800" indent="0">
              <a:buNone/>
              <a:defRPr b="1">
                <a:solidFill>
                  <a:schemeClr val="accent1"/>
                </a:solidFill>
              </a:defRPr>
            </a:lvl5pPr>
          </a:lstStyle>
          <a:p>
            <a:pPr lvl="0"/>
            <a:r>
              <a:rPr lang="en-US" dirty="0" smtClean="0"/>
              <a:t>Differentiator</a:t>
            </a:r>
          </a:p>
        </p:txBody>
      </p:sp>
      <p:sp>
        <p:nvSpPr>
          <p:cNvPr id="79" name="Text Placeholder 48"/>
          <p:cNvSpPr>
            <a:spLocks noGrp="1"/>
          </p:cNvSpPr>
          <p:nvPr>
            <p:ph type="body" sz="quarter" idx="12" hasCustomPrompt="1"/>
          </p:nvPr>
        </p:nvSpPr>
        <p:spPr>
          <a:xfrm>
            <a:off x="7219950" y="977321"/>
            <a:ext cx="1771650" cy="586919"/>
          </a:xfrm>
          <a:effectLst>
            <a:outerShdw blurRad="127000" algn="ctr" rotWithShape="0">
              <a:prstClr val="black">
                <a:alpha val="70000"/>
              </a:prstClr>
            </a:outerShdw>
          </a:effectLst>
        </p:spPr>
        <p:txBody>
          <a:bodyPr/>
          <a:lstStyle>
            <a:lvl1pPr marL="0" indent="0">
              <a:buNone/>
              <a:defRPr sz="1800" b="1">
                <a:solidFill>
                  <a:schemeClr val="accent1"/>
                </a:solidFill>
              </a:defRPr>
            </a:lvl1pPr>
            <a:lvl2pPr marL="457200" indent="0">
              <a:buNone/>
              <a:defRPr b="1">
                <a:solidFill>
                  <a:schemeClr val="accent1"/>
                </a:solidFill>
              </a:defRPr>
            </a:lvl2pPr>
            <a:lvl3pPr marL="914400" indent="0">
              <a:buNone/>
              <a:defRPr b="1">
                <a:solidFill>
                  <a:schemeClr val="accent1"/>
                </a:solidFill>
              </a:defRPr>
            </a:lvl3pPr>
            <a:lvl4pPr marL="1371600" indent="0">
              <a:buNone/>
              <a:defRPr b="1">
                <a:solidFill>
                  <a:schemeClr val="accent1"/>
                </a:solidFill>
              </a:defRPr>
            </a:lvl4pPr>
            <a:lvl5pPr marL="1828800" indent="0">
              <a:buNone/>
              <a:defRPr b="1">
                <a:solidFill>
                  <a:schemeClr val="accent1"/>
                </a:solidFill>
              </a:defRPr>
            </a:lvl5pPr>
          </a:lstStyle>
          <a:p>
            <a:pPr lvl="0"/>
            <a:r>
              <a:rPr lang="en-US" dirty="0" smtClean="0"/>
              <a:t>Differentiator</a:t>
            </a:r>
          </a:p>
        </p:txBody>
      </p:sp>
      <p:sp>
        <p:nvSpPr>
          <p:cNvPr id="80" name="Text Placeholder 48"/>
          <p:cNvSpPr>
            <a:spLocks noGrp="1"/>
          </p:cNvSpPr>
          <p:nvPr>
            <p:ph type="body" sz="quarter" idx="13" hasCustomPrompt="1"/>
          </p:nvPr>
        </p:nvSpPr>
        <p:spPr>
          <a:xfrm>
            <a:off x="514350" y="1581149"/>
            <a:ext cx="1771650" cy="762001"/>
          </a:xfrm>
          <a:effectLst>
            <a:outerShdw blurRad="127000" algn="ctr" rotWithShape="0">
              <a:prstClr val="black">
                <a:alpha val="70000"/>
              </a:prstClr>
            </a:outerShdw>
          </a:effectLst>
        </p:spPr>
        <p:txBody>
          <a:bodyPr/>
          <a:lstStyle>
            <a:lvl1pPr marL="0" indent="0">
              <a:buNone/>
              <a:defRPr sz="1600" b="0">
                <a:solidFill>
                  <a:schemeClr val="bg1"/>
                </a:solidFill>
                <a:latin typeface="+mn-lt"/>
              </a:defRPr>
            </a:lvl1pPr>
            <a:lvl2pPr marL="457200" indent="0">
              <a:buNone/>
              <a:defRPr b="1">
                <a:solidFill>
                  <a:schemeClr val="accent1"/>
                </a:solidFill>
              </a:defRPr>
            </a:lvl2pPr>
            <a:lvl3pPr marL="914400" indent="0">
              <a:buNone/>
              <a:defRPr b="1">
                <a:solidFill>
                  <a:schemeClr val="accent1"/>
                </a:solidFill>
              </a:defRPr>
            </a:lvl3pPr>
            <a:lvl4pPr marL="1371600" indent="0">
              <a:buNone/>
              <a:defRPr b="1">
                <a:solidFill>
                  <a:schemeClr val="accent1"/>
                </a:solidFill>
              </a:defRPr>
            </a:lvl4pPr>
            <a:lvl5pPr marL="1828800" indent="0">
              <a:buNone/>
              <a:defRPr b="1">
                <a:solidFill>
                  <a:schemeClr val="accent1"/>
                </a:solidFill>
              </a:defRPr>
            </a:lvl5pPr>
          </a:lstStyle>
          <a:p>
            <a:pPr lvl="0"/>
            <a:r>
              <a:rPr lang="en-CA" dirty="0" smtClean="0"/>
              <a:t>Fill in with clear, </a:t>
            </a:r>
            <a:br>
              <a:rPr lang="en-CA" dirty="0" smtClean="0"/>
            </a:br>
            <a:r>
              <a:rPr lang="en-CA" dirty="0" smtClean="0"/>
              <a:t>concise proposition</a:t>
            </a:r>
          </a:p>
          <a:p>
            <a:pPr lvl="0"/>
            <a:endParaRPr lang="en-CA" dirty="0" smtClean="0"/>
          </a:p>
        </p:txBody>
      </p:sp>
      <p:sp>
        <p:nvSpPr>
          <p:cNvPr id="81" name="Text Placeholder 48"/>
          <p:cNvSpPr>
            <a:spLocks noGrp="1"/>
          </p:cNvSpPr>
          <p:nvPr>
            <p:ph type="body" sz="quarter" idx="14" hasCustomPrompt="1"/>
          </p:nvPr>
        </p:nvSpPr>
        <p:spPr>
          <a:xfrm>
            <a:off x="3943350" y="1581149"/>
            <a:ext cx="1771650" cy="762001"/>
          </a:xfrm>
          <a:effectLst>
            <a:outerShdw blurRad="127000" algn="ctr" rotWithShape="0">
              <a:prstClr val="black">
                <a:alpha val="70000"/>
              </a:prstClr>
            </a:outerShdw>
          </a:effectLst>
        </p:spPr>
        <p:txBody>
          <a:bodyPr/>
          <a:lstStyle>
            <a:lvl1pPr marL="0" indent="0">
              <a:buNone/>
              <a:defRPr sz="1600" b="0">
                <a:solidFill>
                  <a:schemeClr val="bg1"/>
                </a:solidFill>
                <a:latin typeface="+mn-lt"/>
              </a:defRPr>
            </a:lvl1pPr>
            <a:lvl2pPr marL="457200" indent="0">
              <a:buNone/>
              <a:defRPr b="1">
                <a:solidFill>
                  <a:schemeClr val="accent1"/>
                </a:solidFill>
              </a:defRPr>
            </a:lvl2pPr>
            <a:lvl3pPr marL="914400" indent="0">
              <a:buNone/>
              <a:defRPr b="1">
                <a:solidFill>
                  <a:schemeClr val="accent1"/>
                </a:solidFill>
              </a:defRPr>
            </a:lvl3pPr>
            <a:lvl4pPr marL="1371600" indent="0">
              <a:buNone/>
              <a:defRPr b="1">
                <a:solidFill>
                  <a:schemeClr val="accent1"/>
                </a:solidFill>
              </a:defRPr>
            </a:lvl4pPr>
            <a:lvl5pPr marL="1828800" indent="0">
              <a:buNone/>
              <a:defRPr b="1">
                <a:solidFill>
                  <a:schemeClr val="accent1"/>
                </a:solidFill>
              </a:defRPr>
            </a:lvl5pPr>
          </a:lstStyle>
          <a:p>
            <a:pPr lvl="0"/>
            <a:r>
              <a:rPr lang="en-CA" dirty="0" smtClean="0"/>
              <a:t>Fill in with clear, </a:t>
            </a:r>
            <a:br>
              <a:rPr lang="en-CA" dirty="0" smtClean="0"/>
            </a:br>
            <a:r>
              <a:rPr lang="en-CA" dirty="0" smtClean="0"/>
              <a:t>concise proposition</a:t>
            </a:r>
          </a:p>
          <a:p>
            <a:pPr lvl="0"/>
            <a:endParaRPr lang="en-CA" dirty="0" smtClean="0"/>
          </a:p>
        </p:txBody>
      </p:sp>
      <p:sp>
        <p:nvSpPr>
          <p:cNvPr id="82" name="Text Placeholder 48"/>
          <p:cNvSpPr>
            <a:spLocks noGrp="1"/>
          </p:cNvSpPr>
          <p:nvPr>
            <p:ph type="body" sz="quarter" idx="15" hasCustomPrompt="1"/>
          </p:nvPr>
        </p:nvSpPr>
        <p:spPr>
          <a:xfrm>
            <a:off x="7219950" y="1581149"/>
            <a:ext cx="1771650" cy="762001"/>
          </a:xfrm>
          <a:effectLst>
            <a:outerShdw blurRad="127000" algn="ctr" rotWithShape="0">
              <a:prstClr val="black">
                <a:alpha val="70000"/>
              </a:prstClr>
            </a:outerShdw>
          </a:effectLst>
        </p:spPr>
        <p:txBody>
          <a:bodyPr/>
          <a:lstStyle>
            <a:lvl1pPr marL="0" indent="0">
              <a:buNone/>
              <a:defRPr sz="1600" b="0">
                <a:solidFill>
                  <a:schemeClr val="bg1"/>
                </a:solidFill>
                <a:latin typeface="+mn-lt"/>
              </a:defRPr>
            </a:lvl1pPr>
            <a:lvl2pPr marL="457200" indent="0">
              <a:buNone/>
              <a:defRPr b="1">
                <a:solidFill>
                  <a:schemeClr val="accent1"/>
                </a:solidFill>
              </a:defRPr>
            </a:lvl2pPr>
            <a:lvl3pPr marL="914400" indent="0">
              <a:buNone/>
              <a:defRPr b="1">
                <a:solidFill>
                  <a:schemeClr val="accent1"/>
                </a:solidFill>
              </a:defRPr>
            </a:lvl3pPr>
            <a:lvl4pPr marL="1371600" indent="0">
              <a:buNone/>
              <a:defRPr b="1">
                <a:solidFill>
                  <a:schemeClr val="accent1"/>
                </a:solidFill>
              </a:defRPr>
            </a:lvl4pPr>
            <a:lvl5pPr marL="1828800" indent="0">
              <a:buNone/>
              <a:defRPr b="1">
                <a:solidFill>
                  <a:schemeClr val="accent1"/>
                </a:solidFill>
              </a:defRPr>
            </a:lvl5pPr>
          </a:lstStyle>
          <a:p>
            <a:pPr lvl="0"/>
            <a:r>
              <a:rPr lang="en-CA" dirty="0" smtClean="0"/>
              <a:t>Fill in with clear, </a:t>
            </a:r>
            <a:br>
              <a:rPr lang="en-CA" dirty="0" smtClean="0"/>
            </a:br>
            <a:r>
              <a:rPr lang="en-CA" dirty="0" smtClean="0"/>
              <a:t>concise proposition</a:t>
            </a:r>
          </a:p>
          <a:p>
            <a:pPr lvl="0"/>
            <a:endParaRPr lang="en-CA" dirty="0" smtClean="0"/>
          </a:p>
        </p:txBody>
      </p:sp>
      <p:sp>
        <p:nvSpPr>
          <p:cNvPr id="53" name="Text Placeholder 48"/>
          <p:cNvSpPr>
            <a:spLocks noGrp="1"/>
          </p:cNvSpPr>
          <p:nvPr>
            <p:ph type="body" sz="quarter" idx="16" hasCustomPrompt="1"/>
          </p:nvPr>
        </p:nvSpPr>
        <p:spPr>
          <a:xfrm>
            <a:off x="514350" y="2952750"/>
            <a:ext cx="1771650" cy="586919"/>
          </a:xfrm>
          <a:effectLst>
            <a:outerShdw blurRad="127000" algn="ctr" rotWithShape="0">
              <a:prstClr val="black">
                <a:alpha val="70000"/>
              </a:prstClr>
            </a:outerShdw>
          </a:effectLst>
        </p:spPr>
        <p:txBody>
          <a:bodyPr/>
          <a:lstStyle>
            <a:lvl1pPr marL="0" indent="0">
              <a:buNone/>
              <a:defRPr sz="1800" b="1">
                <a:solidFill>
                  <a:schemeClr val="accent1"/>
                </a:solidFill>
              </a:defRPr>
            </a:lvl1pPr>
            <a:lvl2pPr marL="457200" indent="0">
              <a:buNone/>
              <a:defRPr b="1">
                <a:solidFill>
                  <a:schemeClr val="accent1"/>
                </a:solidFill>
              </a:defRPr>
            </a:lvl2pPr>
            <a:lvl3pPr marL="914400" indent="0">
              <a:buNone/>
              <a:defRPr b="1">
                <a:solidFill>
                  <a:schemeClr val="accent1"/>
                </a:solidFill>
              </a:defRPr>
            </a:lvl3pPr>
            <a:lvl4pPr marL="1371600" indent="0">
              <a:buNone/>
              <a:defRPr b="1">
                <a:solidFill>
                  <a:schemeClr val="accent1"/>
                </a:solidFill>
              </a:defRPr>
            </a:lvl4pPr>
            <a:lvl5pPr marL="1828800" indent="0">
              <a:buNone/>
              <a:defRPr b="1">
                <a:solidFill>
                  <a:schemeClr val="accent1"/>
                </a:solidFill>
              </a:defRPr>
            </a:lvl5pPr>
          </a:lstStyle>
          <a:p>
            <a:pPr lvl="0"/>
            <a:r>
              <a:rPr lang="en-US" dirty="0" smtClean="0"/>
              <a:t>Differentiator</a:t>
            </a:r>
          </a:p>
        </p:txBody>
      </p:sp>
      <p:sp>
        <p:nvSpPr>
          <p:cNvPr id="54" name="Text Placeholder 48"/>
          <p:cNvSpPr>
            <a:spLocks noGrp="1"/>
          </p:cNvSpPr>
          <p:nvPr>
            <p:ph type="body" sz="quarter" idx="17" hasCustomPrompt="1"/>
          </p:nvPr>
        </p:nvSpPr>
        <p:spPr>
          <a:xfrm>
            <a:off x="3943350" y="2952750"/>
            <a:ext cx="1771650" cy="586919"/>
          </a:xfrm>
          <a:effectLst>
            <a:outerShdw blurRad="127000" algn="ctr" rotWithShape="0">
              <a:prstClr val="black">
                <a:alpha val="70000"/>
              </a:prstClr>
            </a:outerShdw>
          </a:effectLst>
        </p:spPr>
        <p:txBody>
          <a:bodyPr/>
          <a:lstStyle>
            <a:lvl1pPr marL="0" indent="0">
              <a:buNone/>
              <a:defRPr sz="1800" b="1">
                <a:solidFill>
                  <a:schemeClr val="accent1"/>
                </a:solidFill>
              </a:defRPr>
            </a:lvl1pPr>
            <a:lvl2pPr marL="457200" indent="0">
              <a:buNone/>
              <a:defRPr b="1">
                <a:solidFill>
                  <a:schemeClr val="accent1"/>
                </a:solidFill>
              </a:defRPr>
            </a:lvl2pPr>
            <a:lvl3pPr marL="914400" indent="0">
              <a:buNone/>
              <a:defRPr b="1">
                <a:solidFill>
                  <a:schemeClr val="accent1"/>
                </a:solidFill>
              </a:defRPr>
            </a:lvl3pPr>
            <a:lvl4pPr marL="1371600" indent="0">
              <a:buNone/>
              <a:defRPr b="1">
                <a:solidFill>
                  <a:schemeClr val="accent1"/>
                </a:solidFill>
              </a:defRPr>
            </a:lvl4pPr>
            <a:lvl5pPr marL="1828800" indent="0">
              <a:buNone/>
              <a:defRPr b="1">
                <a:solidFill>
                  <a:schemeClr val="accent1"/>
                </a:solidFill>
              </a:defRPr>
            </a:lvl5pPr>
          </a:lstStyle>
          <a:p>
            <a:pPr lvl="0"/>
            <a:r>
              <a:rPr lang="en-US" dirty="0" smtClean="0"/>
              <a:t>Differentiator</a:t>
            </a:r>
          </a:p>
        </p:txBody>
      </p:sp>
      <p:sp>
        <p:nvSpPr>
          <p:cNvPr id="55" name="Text Placeholder 48"/>
          <p:cNvSpPr>
            <a:spLocks noGrp="1"/>
          </p:cNvSpPr>
          <p:nvPr>
            <p:ph type="body" sz="quarter" idx="18" hasCustomPrompt="1"/>
          </p:nvPr>
        </p:nvSpPr>
        <p:spPr>
          <a:xfrm>
            <a:off x="7219950" y="2952750"/>
            <a:ext cx="1771650" cy="586919"/>
          </a:xfrm>
          <a:effectLst>
            <a:outerShdw blurRad="127000" algn="ctr" rotWithShape="0">
              <a:prstClr val="black">
                <a:alpha val="70000"/>
              </a:prstClr>
            </a:outerShdw>
          </a:effectLst>
        </p:spPr>
        <p:txBody>
          <a:bodyPr/>
          <a:lstStyle>
            <a:lvl1pPr marL="0" indent="0">
              <a:buNone/>
              <a:defRPr sz="1800" b="1">
                <a:solidFill>
                  <a:schemeClr val="accent1"/>
                </a:solidFill>
              </a:defRPr>
            </a:lvl1pPr>
            <a:lvl2pPr marL="457200" indent="0">
              <a:buNone/>
              <a:defRPr b="1">
                <a:solidFill>
                  <a:schemeClr val="accent1"/>
                </a:solidFill>
              </a:defRPr>
            </a:lvl2pPr>
            <a:lvl3pPr marL="914400" indent="0">
              <a:buNone/>
              <a:defRPr b="1">
                <a:solidFill>
                  <a:schemeClr val="accent1"/>
                </a:solidFill>
              </a:defRPr>
            </a:lvl3pPr>
            <a:lvl4pPr marL="1371600" indent="0">
              <a:buNone/>
              <a:defRPr b="1">
                <a:solidFill>
                  <a:schemeClr val="accent1"/>
                </a:solidFill>
              </a:defRPr>
            </a:lvl4pPr>
            <a:lvl5pPr marL="1828800" indent="0">
              <a:buNone/>
              <a:defRPr b="1">
                <a:solidFill>
                  <a:schemeClr val="accent1"/>
                </a:solidFill>
              </a:defRPr>
            </a:lvl5pPr>
          </a:lstStyle>
          <a:p>
            <a:pPr lvl="0"/>
            <a:r>
              <a:rPr lang="en-US" dirty="0" smtClean="0"/>
              <a:t>Differentiator</a:t>
            </a:r>
          </a:p>
        </p:txBody>
      </p:sp>
      <p:sp>
        <p:nvSpPr>
          <p:cNvPr id="56" name="Text Placeholder 48"/>
          <p:cNvSpPr>
            <a:spLocks noGrp="1"/>
          </p:cNvSpPr>
          <p:nvPr>
            <p:ph type="body" sz="quarter" idx="19" hasCustomPrompt="1"/>
          </p:nvPr>
        </p:nvSpPr>
        <p:spPr>
          <a:xfrm>
            <a:off x="514350" y="3556579"/>
            <a:ext cx="1771650" cy="762001"/>
          </a:xfrm>
          <a:effectLst>
            <a:outerShdw blurRad="127000" algn="ctr" rotWithShape="0">
              <a:prstClr val="black">
                <a:alpha val="70000"/>
              </a:prstClr>
            </a:outerShdw>
          </a:effectLst>
        </p:spPr>
        <p:txBody>
          <a:bodyPr/>
          <a:lstStyle>
            <a:lvl1pPr marL="0" indent="0">
              <a:buNone/>
              <a:defRPr sz="1600" b="0">
                <a:solidFill>
                  <a:schemeClr val="bg1"/>
                </a:solidFill>
                <a:latin typeface="+mn-lt"/>
              </a:defRPr>
            </a:lvl1pPr>
            <a:lvl2pPr marL="457200" indent="0">
              <a:buNone/>
              <a:defRPr b="1">
                <a:solidFill>
                  <a:schemeClr val="accent1"/>
                </a:solidFill>
              </a:defRPr>
            </a:lvl2pPr>
            <a:lvl3pPr marL="914400" indent="0">
              <a:buNone/>
              <a:defRPr b="1">
                <a:solidFill>
                  <a:schemeClr val="accent1"/>
                </a:solidFill>
              </a:defRPr>
            </a:lvl3pPr>
            <a:lvl4pPr marL="1371600" indent="0">
              <a:buNone/>
              <a:defRPr b="1">
                <a:solidFill>
                  <a:schemeClr val="accent1"/>
                </a:solidFill>
              </a:defRPr>
            </a:lvl4pPr>
            <a:lvl5pPr marL="1828800" indent="0">
              <a:buNone/>
              <a:defRPr b="1">
                <a:solidFill>
                  <a:schemeClr val="accent1"/>
                </a:solidFill>
              </a:defRPr>
            </a:lvl5pPr>
          </a:lstStyle>
          <a:p>
            <a:pPr lvl="0"/>
            <a:r>
              <a:rPr lang="en-CA" dirty="0" smtClean="0"/>
              <a:t>Fill in with clear, </a:t>
            </a:r>
            <a:br>
              <a:rPr lang="en-CA" dirty="0" smtClean="0"/>
            </a:br>
            <a:r>
              <a:rPr lang="en-CA" dirty="0" smtClean="0"/>
              <a:t>concise proposition</a:t>
            </a:r>
          </a:p>
          <a:p>
            <a:pPr lvl="0"/>
            <a:endParaRPr lang="en-CA" dirty="0" smtClean="0"/>
          </a:p>
        </p:txBody>
      </p:sp>
      <p:sp>
        <p:nvSpPr>
          <p:cNvPr id="57" name="Text Placeholder 48"/>
          <p:cNvSpPr>
            <a:spLocks noGrp="1"/>
          </p:cNvSpPr>
          <p:nvPr>
            <p:ph type="body" sz="quarter" idx="20" hasCustomPrompt="1"/>
          </p:nvPr>
        </p:nvSpPr>
        <p:spPr>
          <a:xfrm>
            <a:off x="3943350" y="3556579"/>
            <a:ext cx="1771650" cy="762001"/>
          </a:xfrm>
          <a:effectLst>
            <a:outerShdw blurRad="127000" algn="ctr" rotWithShape="0">
              <a:prstClr val="black">
                <a:alpha val="70000"/>
              </a:prstClr>
            </a:outerShdw>
          </a:effectLst>
        </p:spPr>
        <p:txBody>
          <a:bodyPr/>
          <a:lstStyle>
            <a:lvl1pPr marL="0" indent="0">
              <a:buNone/>
              <a:defRPr sz="1600" b="0">
                <a:solidFill>
                  <a:schemeClr val="bg1"/>
                </a:solidFill>
                <a:latin typeface="+mn-lt"/>
              </a:defRPr>
            </a:lvl1pPr>
            <a:lvl2pPr marL="457200" indent="0">
              <a:buNone/>
              <a:defRPr b="1">
                <a:solidFill>
                  <a:schemeClr val="accent1"/>
                </a:solidFill>
              </a:defRPr>
            </a:lvl2pPr>
            <a:lvl3pPr marL="914400" indent="0">
              <a:buNone/>
              <a:defRPr b="1">
                <a:solidFill>
                  <a:schemeClr val="accent1"/>
                </a:solidFill>
              </a:defRPr>
            </a:lvl3pPr>
            <a:lvl4pPr marL="1371600" indent="0">
              <a:buNone/>
              <a:defRPr b="1">
                <a:solidFill>
                  <a:schemeClr val="accent1"/>
                </a:solidFill>
              </a:defRPr>
            </a:lvl4pPr>
            <a:lvl5pPr marL="1828800" indent="0">
              <a:buNone/>
              <a:defRPr b="1">
                <a:solidFill>
                  <a:schemeClr val="accent1"/>
                </a:solidFill>
              </a:defRPr>
            </a:lvl5pPr>
          </a:lstStyle>
          <a:p>
            <a:pPr lvl="0"/>
            <a:r>
              <a:rPr lang="en-CA" dirty="0" smtClean="0"/>
              <a:t>Fill in with clear, </a:t>
            </a:r>
            <a:br>
              <a:rPr lang="en-CA" dirty="0" smtClean="0"/>
            </a:br>
            <a:r>
              <a:rPr lang="en-CA" dirty="0" smtClean="0"/>
              <a:t>concise proposition</a:t>
            </a:r>
          </a:p>
          <a:p>
            <a:pPr lvl="0"/>
            <a:endParaRPr lang="en-CA" dirty="0" smtClean="0"/>
          </a:p>
        </p:txBody>
      </p:sp>
      <p:sp>
        <p:nvSpPr>
          <p:cNvPr id="58" name="Text Placeholder 48"/>
          <p:cNvSpPr>
            <a:spLocks noGrp="1"/>
          </p:cNvSpPr>
          <p:nvPr>
            <p:ph type="body" sz="quarter" idx="21" hasCustomPrompt="1"/>
          </p:nvPr>
        </p:nvSpPr>
        <p:spPr>
          <a:xfrm>
            <a:off x="7219950" y="3556579"/>
            <a:ext cx="1771650" cy="762001"/>
          </a:xfrm>
          <a:effectLst>
            <a:outerShdw blurRad="127000" algn="ctr" rotWithShape="0">
              <a:prstClr val="black">
                <a:alpha val="70000"/>
              </a:prstClr>
            </a:outerShdw>
          </a:effectLst>
        </p:spPr>
        <p:txBody>
          <a:bodyPr/>
          <a:lstStyle>
            <a:lvl1pPr marL="0" indent="0">
              <a:buNone/>
              <a:defRPr sz="1600" b="0">
                <a:solidFill>
                  <a:schemeClr val="bg1"/>
                </a:solidFill>
                <a:latin typeface="+mn-lt"/>
              </a:defRPr>
            </a:lvl1pPr>
            <a:lvl2pPr marL="457200" indent="0">
              <a:buNone/>
              <a:defRPr b="1">
                <a:solidFill>
                  <a:schemeClr val="accent1"/>
                </a:solidFill>
              </a:defRPr>
            </a:lvl2pPr>
            <a:lvl3pPr marL="914400" indent="0">
              <a:buNone/>
              <a:defRPr b="1">
                <a:solidFill>
                  <a:schemeClr val="accent1"/>
                </a:solidFill>
              </a:defRPr>
            </a:lvl3pPr>
            <a:lvl4pPr marL="1371600" indent="0">
              <a:buNone/>
              <a:defRPr b="1">
                <a:solidFill>
                  <a:schemeClr val="accent1"/>
                </a:solidFill>
              </a:defRPr>
            </a:lvl4pPr>
            <a:lvl5pPr marL="1828800" indent="0">
              <a:buNone/>
              <a:defRPr b="1">
                <a:solidFill>
                  <a:schemeClr val="accent1"/>
                </a:solidFill>
              </a:defRPr>
            </a:lvl5pPr>
          </a:lstStyle>
          <a:p>
            <a:pPr lvl="0"/>
            <a:r>
              <a:rPr lang="en-CA" dirty="0" smtClean="0"/>
              <a:t>Fill in with clear, </a:t>
            </a:r>
            <a:br>
              <a:rPr lang="en-CA" dirty="0" smtClean="0"/>
            </a:br>
            <a:r>
              <a:rPr lang="en-CA" dirty="0" smtClean="0"/>
              <a:t>concise proposition</a:t>
            </a:r>
          </a:p>
          <a:p>
            <a:pPr lvl="0"/>
            <a:endParaRPr lang="en-CA" dirty="0" smtClean="0"/>
          </a:p>
        </p:txBody>
      </p:sp>
      <p:pic>
        <p:nvPicPr>
          <p:cNvPr id="40" name="Picture 3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0276" y="209550"/>
            <a:ext cx="2627198" cy="328770"/>
          </a:xfrm>
          <a:prstGeom prst="rect">
            <a:avLst/>
          </a:prstGeom>
        </p:spPr>
      </p:pic>
      <p:pic>
        <p:nvPicPr>
          <p:cNvPr id="41" name="Picture 4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934200" y="4825353"/>
            <a:ext cx="1832337" cy="229300"/>
          </a:xfrm>
          <a:prstGeom prst="rect">
            <a:avLst/>
          </a:prstGeom>
        </p:spPr>
      </p:pic>
      <p:sp>
        <p:nvSpPr>
          <p:cNvPr id="42" name="Rectangle 41"/>
          <p:cNvSpPr/>
          <p:nvPr userDrawn="1"/>
        </p:nvSpPr>
        <p:spPr>
          <a:xfrm>
            <a:off x="457200" y="4913166"/>
            <a:ext cx="1484381" cy="184666"/>
          </a:xfrm>
          <a:prstGeom prst="rect">
            <a:avLst/>
          </a:prstGeom>
        </p:spPr>
        <p:txBody>
          <a:bodyPr wrap="none" lIns="0" rIns="0">
            <a:spAutoFit/>
          </a:bodyPr>
          <a:lstStyle/>
          <a:p>
            <a:r>
              <a:rPr lang="en-US" sz="600" dirty="0">
                <a:solidFill>
                  <a:schemeClr val="bg1"/>
                </a:solidFill>
              </a:rPr>
              <a:t>© 2016 Stroz Friedberg. All rights reserved.</a:t>
            </a:r>
            <a:endParaRPr lang="en-US" sz="1400" dirty="0">
              <a:solidFill>
                <a:schemeClr val="bg1"/>
              </a:solidFill>
            </a:endParaRPr>
          </a:p>
        </p:txBody>
      </p:sp>
      <p:sp>
        <p:nvSpPr>
          <p:cNvPr id="43" name="Slide Number Placeholder 5"/>
          <p:cNvSpPr>
            <a:spLocks noGrp="1"/>
          </p:cNvSpPr>
          <p:nvPr>
            <p:ph type="sldNum" sz="quarter" idx="4"/>
          </p:nvPr>
        </p:nvSpPr>
        <p:spPr>
          <a:xfrm>
            <a:off x="8766534" y="4864574"/>
            <a:ext cx="384290" cy="278926"/>
          </a:xfrm>
          <a:prstGeom prst="rect">
            <a:avLst/>
          </a:prstGeom>
        </p:spPr>
        <p:txBody>
          <a:bodyPr vert="horz" lIns="91440" tIns="45720" rIns="91440" bIns="45720" rtlCol="0" anchor="ctr"/>
          <a:lstStyle>
            <a:lvl1pPr algn="r">
              <a:defRPr sz="1000">
                <a:solidFill>
                  <a:schemeClr val="bg1"/>
                </a:solidFill>
              </a:defRPr>
            </a:lvl1pPr>
          </a:lstStyle>
          <a:p>
            <a:fld id="{BC4C8756-E679-4598-BC3C-ADC4FBF8DB3A}" type="slidenum">
              <a:rPr lang="en-CA" smtClean="0"/>
              <a:pPr/>
              <a:t>‹#›</a:t>
            </a:fld>
            <a:endParaRPr lang="en-CA" dirty="0"/>
          </a:p>
        </p:txBody>
      </p:sp>
    </p:spTree>
    <p:extLst>
      <p:ext uri="{BB962C8B-B14F-4D97-AF65-F5344CB8AC3E}">
        <p14:creationId xmlns:p14="http://schemas.microsoft.com/office/powerpoint/2010/main" val="953092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200"/>
                                        <p:tgtEl>
                                          <p:spTgt spid="5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7">
                                            <p:txEl>
                                              <p:pRg st="0" end="0"/>
                                            </p:txEl>
                                          </p:spTgt>
                                        </p:tgtEl>
                                        <p:attrNameLst>
                                          <p:attrName>style.visibility</p:attrName>
                                        </p:attrNameLst>
                                      </p:cBhvr>
                                      <p:to>
                                        <p:strVal val="visible"/>
                                      </p:to>
                                    </p:set>
                                    <p:animEffect transition="in" filter="fade">
                                      <p:cBhvr>
                                        <p:cTn id="10" dur="500"/>
                                        <p:tgtEl>
                                          <p:spTgt spid="77">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0">
                                            <p:txEl>
                                              <p:pRg st="0" end="0"/>
                                            </p:txEl>
                                          </p:spTgt>
                                        </p:tgtEl>
                                        <p:attrNameLst>
                                          <p:attrName>style.visibility</p:attrName>
                                        </p:attrNameLst>
                                      </p:cBhvr>
                                      <p:to>
                                        <p:strVal val="visible"/>
                                      </p:to>
                                    </p:set>
                                    <p:animEffect transition="in" filter="fade">
                                      <p:cBhvr>
                                        <p:cTn id="13" dur="500"/>
                                        <p:tgtEl>
                                          <p:spTgt spid="80">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wipe(left)">
                                      <p:cBhvr>
                                        <p:cTn id="18" dur="200"/>
                                        <p:tgtEl>
                                          <p:spTgt spid="4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8">
                                            <p:txEl>
                                              <p:pRg st="0" end="0"/>
                                            </p:txEl>
                                          </p:spTgt>
                                        </p:tgtEl>
                                        <p:attrNameLst>
                                          <p:attrName>style.visibility</p:attrName>
                                        </p:attrNameLst>
                                      </p:cBhvr>
                                      <p:to>
                                        <p:strVal val="visible"/>
                                      </p:to>
                                    </p:set>
                                    <p:animEffect transition="in" filter="fade">
                                      <p:cBhvr>
                                        <p:cTn id="21" dur="500"/>
                                        <p:tgtEl>
                                          <p:spTgt spid="78">
                                            <p:txEl>
                                              <p:pRg st="0" end="0"/>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1">
                                            <p:txEl>
                                              <p:pRg st="0" end="0"/>
                                            </p:txEl>
                                          </p:spTgt>
                                        </p:tgtEl>
                                        <p:attrNameLst>
                                          <p:attrName>style.visibility</p:attrName>
                                        </p:attrNameLst>
                                      </p:cBhvr>
                                      <p:to>
                                        <p:strVal val="visible"/>
                                      </p:to>
                                    </p:set>
                                    <p:animEffect transition="in" filter="fade">
                                      <p:cBhvr>
                                        <p:cTn id="24" dur="500"/>
                                        <p:tgtEl>
                                          <p:spTgt spid="81">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200"/>
                                        <p:tgtEl>
                                          <p:spTgt spid="48"/>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82">
                                            <p:txEl>
                                              <p:pRg st="0" end="0"/>
                                            </p:txEl>
                                          </p:spTgt>
                                        </p:tgtEl>
                                        <p:attrNameLst>
                                          <p:attrName>style.visibility</p:attrName>
                                        </p:attrNameLst>
                                      </p:cBhvr>
                                      <p:to>
                                        <p:strVal val="visible"/>
                                      </p:to>
                                    </p:set>
                                    <p:animEffect transition="in" filter="fade">
                                      <p:cBhvr>
                                        <p:cTn id="32" dur="500"/>
                                        <p:tgtEl>
                                          <p:spTgt spid="82">
                                            <p:txEl>
                                              <p:pRg st="0" end="0"/>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79">
                                            <p:txEl>
                                              <p:pRg st="0" end="0"/>
                                            </p:txEl>
                                          </p:spTgt>
                                        </p:tgtEl>
                                        <p:attrNameLst>
                                          <p:attrName>style.visibility</p:attrName>
                                        </p:attrNameLst>
                                      </p:cBhvr>
                                      <p:to>
                                        <p:strVal val="visible"/>
                                      </p:to>
                                    </p:set>
                                    <p:animEffect transition="in" filter="fade">
                                      <p:cBhvr>
                                        <p:cTn id="35" dur="500"/>
                                        <p:tgtEl>
                                          <p:spTgt spid="79">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wipe(left)">
                                      <p:cBhvr>
                                        <p:cTn id="40" dur="200"/>
                                        <p:tgtEl>
                                          <p:spTgt spid="5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53">
                                            <p:txEl>
                                              <p:pRg st="0" end="0"/>
                                            </p:txEl>
                                          </p:spTgt>
                                        </p:tgtEl>
                                        <p:attrNameLst>
                                          <p:attrName>style.visibility</p:attrName>
                                        </p:attrNameLst>
                                      </p:cBhvr>
                                      <p:to>
                                        <p:strVal val="visible"/>
                                      </p:to>
                                    </p:set>
                                    <p:animEffect transition="in" filter="fade">
                                      <p:cBhvr>
                                        <p:cTn id="43" dur="500"/>
                                        <p:tgtEl>
                                          <p:spTgt spid="53">
                                            <p:txEl>
                                              <p:pRg st="0" end="0"/>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56">
                                            <p:txEl>
                                              <p:pRg st="0" end="0"/>
                                            </p:txEl>
                                          </p:spTgt>
                                        </p:tgtEl>
                                        <p:attrNameLst>
                                          <p:attrName>style.visibility</p:attrName>
                                        </p:attrNameLst>
                                      </p:cBhvr>
                                      <p:to>
                                        <p:strVal val="visible"/>
                                      </p:to>
                                    </p:set>
                                    <p:animEffect transition="in" filter="fade">
                                      <p:cBhvr>
                                        <p:cTn id="46" dur="500"/>
                                        <p:tgtEl>
                                          <p:spTgt spid="56">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wipe(left)">
                                      <p:cBhvr>
                                        <p:cTn id="51" dur="200"/>
                                        <p:tgtEl>
                                          <p:spTgt spid="47"/>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54">
                                            <p:txEl>
                                              <p:pRg st="0" end="0"/>
                                            </p:txEl>
                                          </p:spTgt>
                                        </p:tgtEl>
                                        <p:attrNameLst>
                                          <p:attrName>style.visibility</p:attrName>
                                        </p:attrNameLst>
                                      </p:cBhvr>
                                      <p:to>
                                        <p:strVal val="visible"/>
                                      </p:to>
                                    </p:set>
                                    <p:animEffect transition="in" filter="fade">
                                      <p:cBhvr>
                                        <p:cTn id="54" dur="500"/>
                                        <p:tgtEl>
                                          <p:spTgt spid="54">
                                            <p:txEl>
                                              <p:pRg st="0" end="0"/>
                                            </p:txEl>
                                          </p:spTgt>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57">
                                            <p:txEl>
                                              <p:pRg st="0" end="0"/>
                                            </p:txEl>
                                          </p:spTgt>
                                        </p:tgtEl>
                                        <p:attrNameLst>
                                          <p:attrName>style.visibility</p:attrName>
                                        </p:attrNameLst>
                                      </p:cBhvr>
                                      <p:to>
                                        <p:strVal val="visible"/>
                                      </p:to>
                                    </p:set>
                                    <p:animEffect transition="in" filter="fade">
                                      <p:cBhvr>
                                        <p:cTn id="57" dur="500"/>
                                        <p:tgtEl>
                                          <p:spTgt spid="57">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200"/>
                                        <p:tgtEl>
                                          <p:spTgt spid="52"/>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55">
                                            <p:txEl>
                                              <p:pRg st="0" end="0"/>
                                            </p:txEl>
                                          </p:spTgt>
                                        </p:tgtEl>
                                        <p:attrNameLst>
                                          <p:attrName>style.visibility</p:attrName>
                                        </p:attrNameLst>
                                      </p:cBhvr>
                                      <p:to>
                                        <p:strVal val="visible"/>
                                      </p:to>
                                    </p:set>
                                    <p:animEffect transition="in" filter="fade">
                                      <p:cBhvr>
                                        <p:cTn id="65" dur="500"/>
                                        <p:tgtEl>
                                          <p:spTgt spid="55">
                                            <p:txEl>
                                              <p:pRg st="0" end="0"/>
                                            </p:txEl>
                                          </p:spTgt>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58">
                                            <p:txEl>
                                              <p:pRg st="0" end="0"/>
                                            </p:txEl>
                                          </p:spTgt>
                                        </p:tgtEl>
                                        <p:attrNameLst>
                                          <p:attrName>style.visibility</p:attrName>
                                        </p:attrNameLst>
                                      </p:cBhvr>
                                      <p:to>
                                        <p:strVal val="visible"/>
                                      </p:to>
                                    </p:set>
                                    <p:animEffect transition="in" filter="fade">
                                      <p:cBhvr>
                                        <p:cTn id="68" dur="500"/>
                                        <p:tgtEl>
                                          <p:spTgt spid="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autoUpdateAnimBg="0"/>
      <p:bldP spid="50" grpId="0" animBg="1"/>
      <p:bldP spid="51" grpId="0" animBg="1"/>
      <p:bldP spid="52" grpId="0" animBg="1"/>
      <p:bldP spid="77" grpId="0" build="p">
        <p:tmplLst>
          <p:tmpl lvl="1">
            <p:tnLst>
              <p:par>
                <p:cTn presetID="10" presetClass="entr" presetSubtype="0" fill="hold" nodeType="withEffect">
                  <p:stCondLst>
                    <p:cond delay="0"/>
                  </p:stCondLst>
                  <p:childTnLst>
                    <p:set>
                      <p:cBhvr>
                        <p:cTn dur="1" fill="hold">
                          <p:stCondLst>
                            <p:cond delay="0"/>
                          </p:stCondLst>
                        </p:cTn>
                        <p:tgtEl>
                          <p:spTgt spid="77"/>
                        </p:tgtEl>
                        <p:attrNameLst>
                          <p:attrName>style.visibility</p:attrName>
                        </p:attrNameLst>
                      </p:cBhvr>
                      <p:to>
                        <p:strVal val="visible"/>
                      </p:to>
                    </p:set>
                    <p:animEffect transition="in" filter="fade">
                      <p:cBhvr>
                        <p:cTn dur="500"/>
                        <p:tgtEl>
                          <p:spTgt spid="77"/>
                        </p:tgtEl>
                      </p:cBhvr>
                    </p:animEffect>
                  </p:childTnLst>
                </p:cTn>
              </p:par>
            </p:tnLst>
          </p:tmpl>
        </p:tmplLst>
      </p:bldP>
      <p:bldP spid="78" grpId="0" build="p">
        <p:tmplLst>
          <p:tmpl lvl="1">
            <p:tnLst>
              <p:par>
                <p:cTn presetID="10" presetClass="entr" presetSubtype="0" fill="hold" nodeType="withEffect">
                  <p:stCondLst>
                    <p:cond delay="0"/>
                  </p:stCondLst>
                  <p:childTnLst>
                    <p:set>
                      <p:cBhvr>
                        <p:cTn dur="1" fill="hold">
                          <p:stCondLst>
                            <p:cond delay="0"/>
                          </p:stCondLst>
                        </p:cTn>
                        <p:tgtEl>
                          <p:spTgt spid="78"/>
                        </p:tgtEl>
                        <p:attrNameLst>
                          <p:attrName>style.visibility</p:attrName>
                        </p:attrNameLst>
                      </p:cBhvr>
                      <p:to>
                        <p:strVal val="visible"/>
                      </p:to>
                    </p:set>
                    <p:animEffect transition="in" filter="fade">
                      <p:cBhvr>
                        <p:cTn dur="500"/>
                        <p:tgtEl>
                          <p:spTgt spid="78"/>
                        </p:tgtEl>
                      </p:cBhvr>
                    </p:animEffect>
                  </p:childTnLst>
                </p:cTn>
              </p:par>
            </p:tnLst>
          </p:tmpl>
        </p:tmplLst>
      </p:bldP>
      <p:bldP spid="79" grpId="0" build="p">
        <p:tmplLst>
          <p:tmpl lvl="1">
            <p:tnLst>
              <p:par>
                <p:cTn presetID="10" presetClass="entr" presetSubtype="0" fill="hold" nodeType="withEffect">
                  <p:stCondLst>
                    <p:cond delay="0"/>
                  </p:stCondLst>
                  <p:childTnLst>
                    <p:set>
                      <p:cBhvr>
                        <p:cTn dur="1" fill="hold">
                          <p:stCondLst>
                            <p:cond delay="0"/>
                          </p:stCondLst>
                        </p:cTn>
                        <p:tgtEl>
                          <p:spTgt spid="79"/>
                        </p:tgtEl>
                        <p:attrNameLst>
                          <p:attrName>style.visibility</p:attrName>
                        </p:attrNameLst>
                      </p:cBhvr>
                      <p:to>
                        <p:strVal val="visible"/>
                      </p:to>
                    </p:set>
                    <p:animEffect transition="in" filter="fade">
                      <p:cBhvr>
                        <p:cTn dur="500"/>
                        <p:tgtEl>
                          <p:spTgt spid="79"/>
                        </p:tgtEl>
                      </p:cBhvr>
                    </p:animEffect>
                  </p:childTnLst>
                </p:cTn>
              </p:par>
            </p:tnLst>
          </p:tmpl>
        </p:tmplLst>
      </p:bldP>
      <p:bldP spid="80" grpId="0" build="p">
        <p:tmplLst>
          <p:tmpl lvl="1">
            <p:tnLst>
              <p:par>
                <p:cTn presetID="10" presetClass="entr" presetSubtype="0" fill="hold" nodeType="withEffect">
                  <p:stCondLst>
                    <p:cond delay="0"/>
                  </p:stCondLst>
                  <p:childTnLst>
                    <p:set>
                      <p:cBhvr>
                        <p:cTn dur="1" fill="hold">
                          <p:stCondLst>
                            <p:cond delay="0"/>
                          </p:stCondLst>
                        </p:cTn>
                        <p:tgtEl>
                          <p:spTgt spid="80"/>
                        </p:tgtEl>
                        <p:attrNameLst>
                          <p:attrName>style.visibility</p:attrName>
                        </p:attrNameLst>
                      </p:cBhvr>
                      <p:to>
                        <p:strVal val="visible"/>
                      </p:to>
                    </p:set>
                    <p:animEffect transition="in" filter="fade">
                      <p:cBhvr>
                        <p:cTn dur="500"/>
                        <p:tgtEl>
                          <p:spTgt spid="80"/>
                        </p:tgtEl>
                      </p:cBhvr>
                    </p:animEffect>
                  </p:childTnLst>
                </p:cTn>
              </p:par>
            </p:tnLst>
          </p:tmpl>
        </p:tmplLst>
      </p:bldP>
      <p:bldP spid="81" grpId="0" build="p">
        <p:tmplLst>
          <p:tmpl lvl="1">
            <p:tnLst>
              <p:par>
                <p:cTn presetID="10" presetClass="entr" presetSubtype="0" fill="hold" nodeType="withEffect">
                  <p:stCondLst>
                    <p:cond delay="0"/>
                  </p:stCondLst>
                  <p:childTnLst>
                    <p:set>
                      <p:cBhvr>
                        <p:cTn dur="1" fill="hold">
                          <p:stCondLst>
                            <p:cond delay="0"/>
                          </p:stCondLst>
                        </p:cTn>
                        <p:tgtEl>
                          <p:spTgt spid="81"/>
                        </p:tgtEl>
                        <p:attrNameLst>
                          <p:attrName>style.visibility</p:attrName>
                        </p:attrNameLst>
                      </p:cBhvr>
                      <p:to>
                        <p:strVal val="visible"/>
                      </p:to>
                    </p:set>
                    <p:animEffect transition="in" filter="fade">
                      <p:cBhvr>
                        <p:cTn dur="500"/>
                        <p:tgtEl>
                          <p:spTgt spid="81"/>
                        </p:tgtEl>
                      </p:cBhvr>
                    </p:animEffect>
                  </p:childTnLst>
                </p:cTn>
              </p:par>
            </p:tnLst>
          </p:tmpl>
        </p:tmplLst>
      </p:bldP>
      <p:bldP spid="82" grpId="0" build="p">
        <p:tmplLst>
          <p:tmpl lvl="1">
            <p:tnLst>
              <p:par>
                <p:cTn presetID="10" presetClass="entr" presetSubtype="0" fill="hold" nodeType="withEffect">
                  <p:stCondLst>
                    <p:cond delay="0"/>
                  </p:stCondLst>
                  <p:childTnLst>
                    <p:set>
                      <p:cBhvr>
                        <p:cTn dur="1" fill="hold">
                          <p:stCondLst>
                            <p:cond delay="0"/>
                          </p:stCondLst>
                        </p:cTn>
                        <p:tgtEl>
                          <p:spTgt spid="82"/>
                        </p:tgtEl>
                        <p:attrNameLst>
                          <p:attrName>style.visibility</p:attrName>
                        </p:attrNameLst>
                      </p:cBhvr>
                      <p:to>
                        <p:strVal val="visible"/>
                      </p:to>
                    </p:set>
                    <p:animEffect transition="in" filter="fade">
                      <p:cBhvr>
                        <p:cTn dur="500"/>
                        <p:tgtEl>
                          <p:spTgt spid="82"/>
                        </p:tgtEl>
                      </p:cBhvr>
                    </p:animEffect>
                  </p:childTnLst>
                </p:cTn>
              </p:par>
            </p:tnLst>
          </p:tmpl>
        </p:tmplLst>
      </p:bldP>
      <p:bldP spid="53" grpId="0" build="p">
        <p:tmplLst>
          <p:tmpl lvl="1">
            <p:tnLst>
              <p:par>
                <p:cTn presetID="10" presetClass="entr" presetSubtype="0" fill="hold" nodeType="withEffect">
                  <p:stCondLst>
                    <p:cond delay="0"/>
                  </p:st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54" grpId="0" build="p">
        <p:tmplLst>
          <p:tmpl lvl="1">
            <p:tnLst>
              <p:par>
                <p:cTn presetID="10" presetClass="entr" presetSubtype="0" fill="hold" nodeType="withEffect">
                  <p:stCondLst>
                    <p:cond delay="0"/>
                  </p:stCondLst>
                  <p:childTnLst>
                    <p:set>
                      <p:cBhvr>
                        <p:cTn dur="1" fill="hold">
                          <p:stCondLst>
                            <p:cond delay="0"/>
                          </p:stCondLst>
                        </p:cTn>
                        <p:tgtEl>
                          <p:spTgt spid="54"/>
                        </p:tgtEl>
                        <p:attrNameLst>
                          <p:attrName>style.visibility</p:attrName>
                        </p:attrNameLst>
                      </p:cBhvr>
                      <p:to>
                        <p:strVal val="visible"/>
                      </p:to>
                    </p:set>
                    <p:animEffect transition="in" filter="fade">
                      <p:cBhvr>
                        <p:cTn dur="500"/>
                        <p:tgtEl>
                          <p:spTgt spid="54"/>
                        </p:tgtEl>
                      </p:cBhvr>
                    </p:animEffect>
                  </p:childTnLst>
                </p:cTn>
              </p:par>
            </p:tnLst>
          </p:tmpl>
        </p:tmplLst>
      </p:bldP>
      <p:bldP spid="55" grpId="0" build="p">
        <p:tmplLst>
          <p:tmpl lvl="1">
            <p:tnLst>
              <p:par>
                <p:cTn presetID="10" presetClass="entr" presetSubtype="0" fill="hold" nodeType="withEffect">
                  <p:stCondLst>
                    <p:cond delay="0"/>
                  </p:stCondLst>
                  <p:childTnLst>
                    <p:set>
                      <p:cBhvr>
                        <p:cTn dur="1" fill="hold">
                          <p:stCondLst>
                            <p:cond delay="0"/>
                          </p:stCondLst>
                        </p:cTn>
                        <p:tgtEl>
                          <p:spTgt spid="55"/>
                        </p:tgtEl>
                        <p:attrNameLst>
                          <p:attrName>style.visibility</p:attrName>
                        </p:attrNameLst>
                      </p:cBhvr>
                      <p:to>
                        <p:strVal val="visible"/>
                      </p:to>
                    </p:set>
                    <p:animEffect transition="in" filter="fade">
                      <p:cBhvr>
                        <p:cTn dur="500"/>
                        <p:tgtEl>
                          <p:spTgt spid="55"/>
                        </p:tgtEl>
                      </p:cBhvr>
                    </p:animEffect>
                  </p:childTnLst>
                </p:cTn>
              </p:par>
            </p:tnLst>
          </p:tmpl>
        </p:tmplLst>
      </p:bldP>
      <p:bldP spid="56" grpId="0" build="p">
        <p:tmplLst>
          <p:tmpl lvl="1">
            <p:tnLst>
              <p:par>
                <p:cTn presetID="10" presetClass="entr" presetSubtype="0" fill="hold" nodeType="withEffect">
                  <p:stCondLst>
                    <p:cond delay="0"/>
                  </p:stCondLst>
                  <p:childTnLst>
                    <p:set>
                      <p:cBhvr>
                        <p:cTn dur="1" fill="hold">
                          <p:stCondLst>
                            <p:cond delay="0"/>
                          </p:stCondLst>
                        </p:cTn>
                        <p:tgtEl>
                          <p:spTgt spid="56"/>
                        </p:tgtEl>
                        <p:attrNameLst>
                          <p:attrName>style.visibility</p:attrName>
                        </p:attrNameLst>
                      </p:cBhvr>
                      <p:to>
                        <p:strVal val="visible"/>
                      </p:to>
                    </p:set>
                    <p:animEffect transition="in" filter="fade">
                      <p:cBhvr>
                        <p:cTn dur="500"/>
                        <p:tgtEl>
                          <p:spTgt spid="56"/>
                        </p:tgtEl>
                      </p:cBhvr>
                    </p:animEffect>
                  </p:childTnLst>
                </p:cTn>
              </p:par>
            </p:tnLst>
          </p:tmpl>
        </p:tmplLst>
      </p:bldP>
      <p:bldP spid="57" grpId="0" build="p">
        <p:tmplLst>
          <p:tmpl lvl="1">
            <p:tnLst>
              <p:par>
                <p:cTn presetID="10" presetClass="entr" presetSubtype="0" fill="hold" nodeType="withEffect">
                  <p:stCondLst>
                    <p:cond delay="0"/>
                  </p:st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withEffect">
                  <p:stCondLst>
                    <p:cond delay="0"/>
                  </p:st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Lst>
  </p:timing>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fferentiators B (x3)">
    <p:spTree>
      <p:nvGrpSpPr>
        <p:cNvPr id="1" name=""/>
        <p:cNvGrpSpPr/>
        <p:nvPr/>
      </p:nvGrpSpPr>
      <p:grpSpPr>
        <a:xfrm>
          <a:off x="0" y="0"/>
          <a:ext cx="0" cy="0"/>
          <a:chOff x="0" y="0"/>
          <a:chExt cx="0" cy="0"/>
        </a:xfrm>
      </p:grpSpPr>
      <p:sp>
        <p:nvSpPr>
          <p:cNvPr id="14" name="Parallelogram 14"/>
          <p:cNvSpPr/>
          <p:nvPr userDrawn="1"/>
        </p:nvSpPr>
        <p:spPr>
          <a:xfrm>
            <a:off x="-1" y="-9074"/>
            <a:ext cx="4229819" cy="5157217"/>
          </a:xfrm>
          <a:custGeom>
            <a:avLst/>
            <a:gdLst/>
            <a:ahLst/>
            <a:cxnLst/>
            <a:rect l="l" t="t" r="r" b="b"/>
            <a:pathLst>
              <a:path w="4229819" h="5157216">
                <a:moveTo>
                  <a:pt x="0" y="0"/>
                </a:moveTo>
                <a:lnTo>
                  <a:pt x="4229819" y="0"/>
                </a:lnTo>
                <a:lnTo>
                  <a:pt x="1366378" y="5157216"/>
                </a:lnTo>
                <a:lnTo>
                  <a:pt x="0" y="5157216"/>
                </a:lnTo>
                <a:close/>
              </a:path>
            </a:pathLst>
          </a:custGeom>
          <a:solidFill>
            <a:srgbClr val="E8E8E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17" name="Parallelogram 16"/>
          <p:cNvSpPr/>
          <p:nvPr userDrawn="1"/>
        </p:nvSpPr>
        <p:spPr>
          <a:xfrm>
            <a:off x="-381000" y="-3"/>
            <a:ext cx="4191000" cy="686113"/>
          </a:xfrm>
          <a:prstGeom prst="parallelogram">
            <a:avLst>
              <a:gd name="adj" fmla="val 55523"/>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21" name="Parallelogram 20"/>
          <p:cNvSpPr/>
          <p:nvPr userDrawn="1"/>
        </p:nvSpPr>
        <p:spPr>
          <a:xfrm>
            <a:off x="1362974" y="-3"/>
            <a:ext cx="6174740" cy="5157216"/>
          </a:xfrm>
          <a:prstGeom prst="parallelogram">
            <a:avLst>
              <a:gd name="adj" fmla="val 55523"/>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46" name="Parallelogram 45"/>
          <p:cNvSpPr/>
          <p:nvPr userDrawn="1"/>
        </p:nvSpPr>
        <p:spPr>
          <a:xfrm>
            <a:off x="4667250" y="-3"/>
            <a:ext cx="4476750" cy="5157216"/>
          </a:xfrm>
          <a:custGeom>
            <a:avLst/>
            <a:gdLst/>
            <a:ahLst/>
            <a:cxnLst/>
            <a:rect l="l" t="t" r="r" b="b"/>
            <a:pathLst>
              <a:path w="4476750" h="5157216">
                <a:moveTo>
                  <a:pt x="2863441" y="0"/>
                </a:moveTo>
                <a:lnTo>
                  <a:pt x="4476750" y="0"/>
                </a:lnTo>
                <a:lnTo>
                  <a:pt x="4476750" y="5157216"/>
                </a:lnTo>
                <a:lnTo>
                  <a:pt x="0" y="5157216"/>
                </a:lnTo>
                <a:close/>
              </a:path>
            </a:pathLst>
          </a:custGeom>
          <a:solidFill>
            <a:srgbClr val="C7C7C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76" name="Title 1"/>
          <p:cNvSpPr>
            <a:spLocks noGrp="1"/>
          </p:cNvSpPr>
          <p:nvPr>
            <p:ph type="title"/>
          </p:nvPr>
        </p:nvSpPr>
        <p:spPr>
          <a:xfrm>
            <a:off x="3352800" y="0"/>
            <a:ext cx="2667000" cy="684989"/>
          </a:xfrm>
          <a:prstGeom prst="parallelogram">
            <a:avLst>
              <a:gd name="adj" fmla="val 56410"/>
            </a:avLst>
          </a:prstGeom>
          <a:solidFill>
            <a:schemeClr val="accent1"/>
          </a:solidFill>
        </p:spPr>
        <p:txBody>
          <a:bodyPr wrap="none" lIns="228600"/>
          <a:lstStyle>
            <a:lvl1pPr>
              <a:defRPr>
                <a:solidFill>
                  <a:schemeClr val="bg1"/>
                </a:solidFill>
              </a:defRPr>
            </a:lvl1pPr>
          </a:lstStyle>
          <a:p>
            <a:r>
              <a:rPr lang="en-CA" dirty="0" smtClean="0"/>
              <a:t>Click to edit Master title style</a:t>
            </a:r>
            <a:endParaRPr lang="en-CA" dirty="0"/>
          </a:p>
        </p:txBody>
      </p:sp>
      <p:sp>
        <p:nvSpPr>
          <p:cNvPr id="77" name="Text Placeholder 48"/>
          <p:cNvSpPr>
            <a:spLocks noGrp="1"/>
          </p:cNvSpPr>
          <p:nvPr>
            <p:ph type="body" sz="quarter" idx="10" hasCustomPrompt="1"/>
          </p:nvPr>
        </p:nvSpPr>
        <p:spPr>
          <a:xfrm>
            <a:off x="438150" y="1820690"/>
            <a:ext cx="1771650" cy="586919"/>
          </a:xfrm>
          <a:effectLst/>
        </p:spPr>
        <p:txBody>
          <a:bodyPr/>
          <a:lstStyle>
            <a:lvl1pPr marL="0" indent="0">
              <a:buNone/>
              <a:defRPr b="1">
                <a:solidFill>
                  <a:schemeClr val="accent1"/>
                </a:solidFill>
              </a:defRPr>
            </a:lvl1pPr>
            <a:lvl2pPr marL="457200" indent="0">
              <a:buNone/>
              <a:defRPr b="1">
                <a:solidFill>
                  <a:schemeClr val="accent1"/>
                </a:solidFill>
              </a:defRPr>
            </a:lvl2pPr>
            <a:lvl3pPr marL="914400" indent="0">
              <a:buNone/>
              <a:defRPr b="1">
                <a:solidFill>
                  <a:schemeClr val="accent1"/>
                </a:solidFill>
              </a:defRPr>
            </a:lvl3pPr>
            <a:lvl4pPr marL="1371600" indent="0">
              <a:buNone/>
              <a:defRPr b="1">
                <a:solidFill>
                  <a:schemeClr val="accent1"/>
                </a:solidFill>
              </a:defRPr>
            </a:lvl4pPr>
            <a:lvl5pPr marL="1828800" indent="0">
              <a:buNone/>
              <a:defRPr b="1">
                <a:solidFill>
                  <a:schemeClr val="accent1"/>
                </a:solidFill>
              </a:defRPr>
            </a:lvl5pPr>
          </a:lstStyle>
          <a:p>
            <a:pPr lvl="0"/>
            <a:r>
              <a:rPr lang="en-US" dirty="0" smtClean="0"/>
              <a:t>1st Differentiator</a:t>
            </a:r>
          </a:p>
        </p:txBody>
      </p:sp>
      <p:sp>
        <p:nvSpPr>
          <p:cNvPr id="78" name="Text Placeholder 48"/>
          <p:cNvSpPr>
            <a:spLocks noGrp="1"/>
          </p:cNvSpPr>
          <p:nvPr>
            <p:ph type="body" sz="quarter" idx="11" hasCustomPrompt="1"/>
          </p:nvPr>
        </p:nvSpPr>
        <p:spPr>
          <a:xfrm>
            <a:off x="3352800" y="1820690"/>
            <a:ext cx="1771650" cy="586919"/>
          </a:xfrm>
          <a:effectLst/>
        </p:spPr>
        <p:txBody>
          <a:bodyPr/>
          <a:lstStyle>
            <a:lvl1pPr marL="0" indent="0">
              <a:buNone/>
              <a:defRPr b="1">
                <a:solidFill>
                  <a:schemeClr val="accent1"/>
                </a:solidFill>
              </a:defRPr>
            </a:lvl1pPr>
            <a:lvl2pPr marL="457200" indent="0">
              <a:buNone/>
              <a:defRPr b="1">
                <a:solidFill>
                  <a:schemeClr val="accent1"/>
                </a:solidFill>
              </a:defRPr>
            </a:lvl2pPr>
            <a:lvl3pPr marL="914400" indent="0">
              <a:buNone/>
              <a:defRPr b="1">
                <a:solidFill>
                  <a:schemeClr val="accent1"/>
                </a:solidFill>
              </a:defRPr>
            </a:lvl3pPr>
            <a:lvl4pPr marL="1371600" indent="0">
              <a:buNone/>
              <a:defRPr b="1">
                <a:solidFill>
                  <a:schemeClr val="accent1"/>
                </a:solidFill>
              </a:defRPr>
            </a:lvl4pPr>
            <a:lvl5pPr marL="1828800" indent="0">
              <a:buNone/>
              <a:defRPr b="1">
                <a:solidFill>
                  <a:schemeClr val="accent1"/>
                </a:solidFill>
              </a:defRPr>
            </a:lvl5pPr>
          </a:lstStyle>
          <a:p>
            <a:pPr lvl="0"/>
            <a:r>
              <a:rPr lang="en-US" dirty="0" smtClean="0"/>
              <a:t>2nd Differentiator</a:t>
            </a:r>
          </a:p>
        </p:txBody>
      </p:sp>
      <p:sp>
        <p:nvSpPr>
          <p:cNvPr id="79" name="Text Placeholder 48"/>
          <p:cNvSpPr>
            <a:spLocks noGrp="1"/>
          </p:cNvSpPr>
          <p:nvPr>
            <p:ph type="body" sz="quarter" idx="12" hasCustomPrompt="1"/>
          </p:nvPr>
        </p:nvSpPr>
        <p:spPr>
          <a:xfrm>
            <a:off x="6762750" y="1820690"/>
            <a:ext cx="1771650" cy="586919"/>
          </a:xfrm>
          <a:effectLst/>
        </p:spPr>
        <p:txBody>
          <a:bodyPr/>
          <a:lstStyle>
            <a:lvl1pPr marL="0" indent="0">
              <a:buNone/>
              <a:defRPr b="1">
                <a:solidFill>
                  <a:schemeClr val="accent1"/>
                </a:solidFill>
              </a:defRPr>
            </a:lvl1pPr>
            <a:lvl2pPr marL="457200" indent="0">
              <a:buNone/>
              <a:defRPr b="1">
                <a:solidFill>
                  <a:schemeClr val="accent1"/>
                </a:solidFill>
              </a:defRPr>
            </a:lvl2pPr>
            <a:lvl3pPr marL="914400" indent="0">
              <a:buNone/>
              <a:defRPr b="1">
                <a:solidFill>
                  <a:schemeClr val="accent1"/>
                </a:solidFill>
              </a:defRPr>
            </a:lvl3pPr>
            <a:lvl4pPr marL="1371600" indent="0">
              <a:buNone/>
              <a:defRPr b="1">
                <a:solidFill>
                  <a:schemeClr val="accent1"/>
                </a:solidFill>
              </a:defRPr>
            </a:lvl4pPr>
            <a:lvl5pPr marL="1828800" indent="0">
              <a:buNone/>
              <a:defRPr b="1">
                <a:solidFill>
                  <a:schemeClr val="accent1"/>
                </a:solidFill>
              </a:defRPr>
            </a:lvl5pPr>
          </a:lstStyle>
          <a:p>
            <a:pPr lvl="0"/>
            <a:r>
              <a:rPr lang="en-US" dirty="0" smtClean="0"/>
              <a:t>3rd  Differentiator</a:t>
            </a:r>
          </a:p>
        </p:txBody>
      </p:sp>
      <p:sp>
        <p:nvSpPr>
          <p:cNvPr id="80" name="Text Placeholder 48"/>
          <p:cNvSpPr>
            <a:spLocks noGrp="1"/>
          </p:cNvSpPr>
          <p:nvPr>
            <p:ph type="body" sz="quarter" idx="13" hasCustomPrompt="1"/>
          </p:nvPr>
        </p:nvSpPr>
        <p:spPr>
          <a:xfrm>
            <a:off x="438150" y="2571749"/>
            <a:ext cx="1771650" cy="1371601"/>
          </a:xfrm>
          <a:effectLst/>
        </p:spPr>
        <p:txBody>
          <a:bodyPr/>
          <a:lstStyle>
            <a:lvl1pPr marL="0" indent="0">
              <a:buNone/>
              <a:defRPr sz="1600" b="0">
                <a:solidFill>
                  <a:schemeClr val="tx1"/>
                </a:solidFill>
                <a:latin typeface="+mn-lt"/>
              </a:defRPr>
            </a:lvl1pPr>
            <a:lvl2pPr marL="457200" indent="0">
              <a:buNone/>
              <a:defRPr b="1">
                <a:solidFill>
                  <a:schemeClr val="accent1"/>
                </a:solidFill>
              </a:defRPr>
            </a:lvl2pPr>
            <a:lvl3pPr marL="914400" indent="0">
              <a:buNone/>
              <a:defRPr b="1">
                <a:solidFill>
                  <a:schemeClr val="accent1"/>
                </a:solidFill>
              </a:defRPr>
            </a:lvl3pPr>
            <a:lvl4pPr marL="1371600" indent="0">
              <a:buNone/>
              <a:defRPr b="1">
                <a:solidFill>
                  <a:schemeClr val="accent1"/>
                </a:solidFill>
              </a:defRPr>
            </a:lvl4pPr>
            <a:lvl5pPr marL="1828800" indent="0">
              <a:buNone/>
              <a:defRPr b="1">
                <a:solidFill>
                  <a:schemeClr val="accent1"/>
                </a:solidFill>
              </a:defRPr>
            </a:lvl5pPr>
          </a:lstStyle>
          <a:p>
            <a:pPr lvl="0"/>
            <a:r>
              <a:rPr lang="en-CA" dirty="0" smtClean="0"/>
              <a:t>Fill in with clear, </a:t>
            </a:r>
            <a:br>
              <a:rPr lang="en-CA" dirty="0" smtClean="0"/>
            </a:br>
            <a:r>
              <a:rPr lang="en-CA" dirty="0" smtClean="0"/>
              <a:t>concise proposition</a:t>
            </a:r>
          </a:p>
          <a:p>
            <a:pPr lvl="0"/>
            <a:endParaRPr lang="en-CA" dirty="0" smtClean="0"/>
          </a:p>
        </p:txBody>
      </p:sp>
      <p:sp>
        <p:nvSpPr>
          <p:cNvPr id="81" name="Text Placeholder 48"/>
          <p:cNvSpPr>
            <a:spLocks noGrp="1"/>
          </p:cNvSpPr>
          <p:nvPr>
            <p:ph type="body" sz="quarter" idx="14" hasCustomPrompt="1"/>
          </p:nvPr>
        </p:nvSpPr>
        <p:spPr>
          <a:xfrm>
            <a:off x="3352800" y="2571749"/>
            <a:ext cx="1771650" cy="1371601"/>
          </a:xfrm>
          <a:effectLst/>
        </p:spPr>
        <p:txBody>
          <a:bodyPr/>
          <a:lstStyle>
            <a:lvl1pPr marL="0" indent="0">
              <a:buNone/>
              <a:defRPr sz="1600" b="0">
                <a:solidFill>
                  <a:schemeClr val="tx1"/>
                </a:solidFill>
                <a:latin typeface="+mn-lt"/>
              </a:defRPr>
            </a:lvl1pPr>
            <a:lvl2pPr marL="457200" indent="0">
              <a:buNone/>
              <a:defRPr b="1">
                <a:solidFill>
                  <a:schemeClr val="accent1"/>
                </a:solidFill>
              </a:defRPr>
            </a:lvl2pPr>
            <a:lvl3pPr marL="914400" indent="0">
              <a:buNone/>
              <a:defRPr b="1">
                <a:solidFill>
                  <a:schemeClr val="accent1"/>
                </a:solidFill>
              </a:defRPr>
            </a:lvl3pPr>
            <a:lvl4pPr marL="1371600" indent="0">
              <a:buNone/>
              <a:defRPr b="1">
                <a:solidFill>
                  <a:schemeClr val="accent1"/>
                </a:solidFill>
              </a:defRPr>
            </a:lvl4pPr>
            <a:lvl5pPr marL="1828800" indent="0">
              <a:buNone/>
              <a:defRPr b="1">
                <a:solidFill>
                  <a:schemeClr val="accent1"/>
                </a:solidFill>
              </a:defRPr>
            </a:lvl5pPr>
          </a:lstStyle>
          <a:p>
            <a:pPr lvl="0"/>
            <a:r>
              <a:rPr lang="en-CA" dirty="0" smtClean="0"/>
              <a:t>Fill in with clear, </a:t>
            </a:r>
            <a:br>
              <a:rPr lang="en-CA" dirty="0" smtClean="0"/>
            </a:br>
            <a:r>
              <a:rPr lang="en-CA" dirty="0" smtClean="0"/>
              <a:t>concise proposition</a:t>
            </a:r>
          </a:p>
          <a:p>
            <a:pPr lvl="0"/>
            <a:endParaRPr lang="en-CA" dirty="0" smtClean="0"/>
          </a:p>
        </p:txBody>
      </p:sp>
      <p:sp>
        <p:nvSpPr>
          <p:cNvPr id="82" name="Text Placeholder 48"/>
          <p:cNvSpPr>
            <a:spLocks noGrp="1"/>
          </p:cNvSpPr>
          <p:nvPr>
            <p:ph type="body" sz="quarter" idx="15" hasCustomPrompt="1"/>
          </p:nvPr>
        </p:nvSpPr>
        <p:spPr>
          <a:xfrm>
            <a:off x="6762750" y="2571749"/>
            <a:ext cx="1771650" cy="1371601"/>
          </a:xfrm>
          <a:effectLst/>
        </p:spPr>
        <p:txBody>
          <a:bodyPr/>
          <a:lstStyle>
            <a:lvl1pPr marL="0" indent="0">
              <a:buNone/>
              <a:defRPr sz="1600" b="0">
                <a:solidFill>
                  <a:schemeClr val="tx1"/>
                </a:solidFill>
                <a:latin typeface="+mn-lt"/>
              </a:defRPr>
            </a:lvl1pPr>
            <a:lvl2pPr marL="457200" indent="0">
              <a:buNone/>
              <a:defRPr b="1">
                <a:solidFill>
                  <a:schemeClr val="accent1"/>
                </a:solidFill>
              </a:defRPr>
            </a:lvl2pPr>
            <a:lvl3pPr marL="914400" indent="0">
              <a:buNone/>
              <a:defRPr b="1">
                <a:solidFill>
                  <a:schemeClr val="accent1"/>
                </a:solidFill>
              </a:defRPr>
            </a:lvl3pPr>
            <a:lvl4pPr marL="1371600" indent="0">
              <a:buNone/>
              <a:defRPr b="1">
                <a:solidFill>
                  <a:schemeClr val="accent1"/>
                </a:solidFill>
              </a:defRPr>
            </a:lvl4pPr>
            <a:lvl5pPr marL="1828800" indent="0">
              <a:buNone/>
              <a:defRPr b="1">
                <a:solidFill>
                  <a:schemeClr val="accent1"/>
                </a:solidFill>
              </a:defRPr>
            </a:lvl5pPr>
          </a:lstStyle>
          <a:p>
            <a:pPr lvl="0"/>
            <a:r>
              <a:rPr lang="en-CA" dirty="0" smtClean="0"/>
              <a:t>Fill in with clear, </a:t>
            </a:r>
            <a:br>
              <a:rPr lang="en-CA" dirty="0" smtClean="0"/>
            </a:br>
            <a:r>
              <a:rPr lang="en-CA" dirty="0" smtClean="0"/>
              <a:t>concise proposition</a:t>
            </a:r>
          </a:p>
          <a:p>
            <a:pPr lvl="0"/>
            <a:endParaRPr lang="en-CA" dirty="0" smtClean="0"/>
          </a:p>
        </p:txBody>
      </p:sp>
      <p:pic>
        <p:nvPicPr>
          <p:cNvPr id="30" name="Picture 2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0276" y="209550"/>
            <a:ext cx="2627198" cy="328770"/>
          </a:xfrm>
          <a:prstGeom prst="rect">
            <a:avLst/>
          </a:prstGeom>
        </p:spPr>
      </p:pic>
      <p:pic>
        <p:nvPicPr>
          <p:cNvPr id="31" name="Picture 3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34200" y="4832277"/>
            <a:ext cx="1832335" cy="229300"/>
          </a:xfrm>
          <a:prstGeom prst="rect">
            <a:avLst/>
          </a:prstGeom>
        </p:spPr>
      </p:pic>
      <p:sp>
        <p:nvSpPr>
          <p:cNvPr id="32" name="Rectangle 31"/>
          <p:cNvSpPr/>
          <p:nvPr userDrawn="1"/>
        </p:nvSpPr>
        <p:spPr>
          <a:xfrm>
            <a:off x="457200" y="4913166"/>
            <a:ext cx="1484381" cy="184666"/>
          </a:xfrm>
          <a:prstGeom prst="rect">
            <a:avLst/>
          </a:prstGeom>
        </p:spPr>
        <p:txBody>
          <a:bodyPr wrap="none" lIns="0" rIns="0">
            <a:spAutoFit/>
          </a:bodyPr>
          <a:lstStyle/>
          <a:p>
            <a:r>
              <a:rPr lang="en-US" sz="600" dirty="0">
                <a:solidFill>
                  <a:schemeClr val="accent6">
                    <a:lumMod val="10000"/>
                  </a:schemeClr>
                </a:solidFill>
              </a:rPr>
              <a:t>© 2016 Stroz Friedberg. All rights reserved.</a:t>
            </a:r>
            <a:endParaRPr lang="en-US" sz="1400" dirty="0">
              <a:solidFill>
                <a:schemeClr val="accent6">
                  <a:lumMod val="10000"/>
                </a:schemeClr>
              </a:solidFill>
            </a:endParaRPr>
          </a:p>
        </p:txBody>
      </p:sp>
      <p:sp>
        <p:nvSpPr>
          <p:cNvPr id="33" name="Slide Number Placeholder 5"/>
          <p:cNvSpPr>
            <a:spLocks noGrp="1"/>
          </p:cNvSpPr>
          <p:nvPr>
            <p:ph type="sldNum" sz="quarter" idx="4"/>
          </p:nvPr>
        </p:nvSpPr>
        <p:spPr>
          <a:xfrm>
            <a:off x="8766534" y="4864574"/>
            <a:ext cx="384290" cy="278926"/>
          </a:xfrm>
          <a:prstGeom prst="rect">
            <a:avLst/>
          </a:prstGeom>
        </p:spPr>
        <p:txBody>
          <a:bodyPr vert="horz" lIns="91440" tIns="45720" rIns="91440" bIns="45720" rtlCol="0" anchor="ctr"/>
          <a:lstStyle>
            <a:lvl1pPr algn="r">
              <a:defRPr sz="1000">
                <a:solidFill>
                  <a:schemeClr val="tx1"/>
                </a:solidFill>
              </a:defRPr>
            </a:lvl1pPr>
          </a:lstStyle>
          <a:p>
            <a:fld id="{BC4C8756-E679-4598-BC3C-ADC4FBF8DB3A}" type="slidenum">
              <a:rPr lang="en-CA" smtClean="0"/>
              <a:pPr/>
              <a:t>‹#›</a:t>
            </a:fld>
            <a:endParaRPr lang="en-CA" dirty="0"/>
          </a:p>
        </p:txBody>
      </p:sp>
    </p:spTree>
    <p:extLst>
      <p:ext uri="{BB962C8B-B14F-4D97-AF65-F5344CB8AC3E}">
        <p14:creationId xmlns:p14="http://schemas.microsoft.com/office/powerpoint/2010/main" val="2791824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2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7">
                                            <p:txEl>
                                              <p:pRg st="0" end="0"/>
                                            </p:txEl>
                                          </p:spTgt>
                                        </p:tgtEl>
                                        <p:attrNameLst>
                                          <p:attrName>style.visibility</p:attrName>
                                        </p:attrNameLst>
                                      </p:cBhvr>
                                      <p:to>
                                        <p:strVal val="visible"/>
                                      </p:to>
                                    </p:set>
                                    <p:animEffect transition="in" filter="fade">
                                      <p:cBhvr>
                                        <p:cTn id="10" dur="500"/>
                                        <p:tgtEl>
                                          <p:spTgt spid="77">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0">
                                            <p:txEl>
                                              <p:pRg st="0" end="0"/>
                                            </p:txEl>
                                          </p:spTgt>
                                        </p:tgtEl>
                                        <p:attrNameLst>
                                          <p:attrName>style.visibility</p:attrName>
                                        </p:attrNameLst>
                                      </p:cBhvr>
                                      <p:to>
                                        <p:strVal val="visible"/>
                                      </p:to>
                                    </p:set>
                                    <p:animEffect transition="in" filter="fade">
                                      <p:cBhvr>
                                        <p:cTn id="13" dur="500"/>
                                        <p:tgtEl>
                                          <p:spTgt spid="80">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wipe(left)">
                                      <p:cBhvr>
                                        <p:cTn id="18" dur="200"/>
                                        <p:tgtEl>
                                          <p:spTgt spid="2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8">
                                            <p:txEl>
                                              <p:pRg st="0" end="0"/>
                                            </p:txEl>
                                          </p:spTgt>
                                        </p:tgtEl>
                                        <p:attrNameLst>
                                          <p:attrName>style.visibility</p:attrName>
                                        </p:attrNameLst>
                                      </p:cBhvr>
                                      <p:to>
                                        <p:strVal val="visible"/>
                                      </p:to>
                                    </p:set>
                                    <p:animEffect transition="in" filter="fade">
                                      <p:cBhvr>
                                        <p:cTn id="21" dur="500"/>
                                        <p:tgtEl>
                                          <p:spTgt spid="78">
                                            <p:txEl>
                                              <p:pRg st="0" end="0"/>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1">
                                            <p:txEl>
                                              <p:pRg st="0" end="0"/>
                                            </p:txEl>
                                          </p:spTgt>
                                        </p:tgtEl>
                                        <p:attrNameLst>
                                          <p:attrName>style.visibility</p:attrName>
                                        </p:attrNameLst>
                                      </p:cBhvr>
                                      <p:to>
                                        <p:strVal val="visible"/>
                                      </p:to>
                                    </p:set>
                                    <p:animEffect transition="in" filter="fade">
                                      <p:cBhvr>
                                        <p:cTn id="24" dur="500"/>
                                        <p:tgtEl>
                                          <p:spTgt spid="81">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46"/>
                                        </p:tgtEl>
                                        <p:attrNameLst>
                                          <p:attrName>style.visibility</p:attrName>
                                        </p:attrNameLst>
                                      </p:cBhvr>
                                      <p:to>
                                        <p:strVal val="visible"/>
                                      </p:to>
                                    </p:set>
                                    <p:animEffect transition="in" filter="wipe(left)">
                                      <p:cBhvr>
                                        <p:cTn id="29" dur="200"/>
                                        <p:tgtEl>
                                          <p:spTgt spid="4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79">
                                            <p:txEl>
                                              <p:pRg st="0" end="0"/>
                                            </p:txEl>
                                          </p:spTgt>
                                        </p:tgtEl>
                                        <p:attrNameLst>
                                          <p:attrName>style.visibility</p:attrName>
                                        </p:attrNameLst>
                                      </p:cBhvr>
                                      <p:to>
                                        <p:strVal val="visible"/>
                                      </p:to>
                                    </p:set>
                                    <p:animEffect transition="in" filter="fade">
                                      <p:cBhvr>
                                        <p:cTn id="32" dur="500"/>
                                        <p:tgtEl>
                                          <p:spTgt spid="79">
                                            <p:txEl>
                                              <p:pRg st="0" end="0"/>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82">
                                            <p:txEl>
                                              <p:pRg st="0" end="0"/>
                                            </p:txEl>
                                          </p:spTgt>
                                        </p:tgtEl>
                                        <p:attrNameLst>
                                          <p:attrName>style.visibility</p:attrName>
                                        </p:attrNameLst>
                                      </p:cBhvr>
                                      <p:to>
                                        <p:strVal val="visible"/>
                                      </p:to>
                                    </p:set>
                                    <p:animEffect transition="in" filter="fade">
                                      <p:cBhvr>
                                        <p:cTn id="35" dur="500"/>
                                        <p:tgtEl>
                                          <p:spTgt spid="8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animBg="1"/>
      <p:bldP spid="46" grpId="0" animBg="1"/>
      <p:bldP spid="77" grpId="0" build="p">
        <p:tmplLst>
          <p:tmpl lvl="1">
            <p:tnLst>
              <p:par>
                <p:cTn presetID="10" presetClass="entr" presetSubtype="0" fill="hold" nodeType="withEffect">
                  <p:stCondLst>
                    <p:cond delay="0"/>
                  </p:stCondLst>
                  <p:childTnLst>
                    <p:set>
                      <p:cBhvr>
                        <p:cTn dur="1" fill="hold">
                          <p:stCondLst>
                            <p:cond delay="0"/>
                          </p:stCondLst>
                        </p:cTn>
                        <p:tgtEl>
                          <p:spTgt spid="77"/>
                        </p:tgtEl>
                        <p:attrNameLst>
                          <p:attrName>style.visibility</p:attrName>
                        </p:attrNameLst>
                      </p:cBhvr>
                      <p:to>
                        <p:strVal val="visible"/>
                      </p:to>
                    </p:set>
                    <p:animEffect transition="in" filter="fade">
                      <p:cBhvr>
                        <p:cTn dur="500"/>
                        <p:tgtEl>
                          <p:spTgt spid="77"/>
                        </p:tgtEl>
                      </p:cBhvr>
                    </p:animEffect>
                  </p:childTnLst>
                </p:cTn>
              </p:par>
            </p:tnLst>
          </p:tmpl>
        </p:tmplLst>
      </p:bldP>
      <p:bldP spid="78" grpId="0" build="p">
        <p:tmplLst>
          <p:tmpl lvl="1">
            <p:tnLst>
              <p:par>
                <p:cTn presetID="10" presetClass="entr" presetSubtype="0" fill="hold" nodeType="withEffect">
                  <p:stCondLst>
                    <p:cond delay="0"/>
                  </p:stCondLst>
                  <p:childTnLst>
                    <p:set>
                      <p:cBhvr>
                        <p:cTn dur="1" fill="hold">
                          <p:stCondLst>
                            <p:cond delay="0"/>
                          </p:stCondLst>
                        </p:cTn>
                        <p:tgtEl>
                          <p:spTgt spid="78"/>
                        </p:tgtEl>
                        <p:attrNameLst>
                          <p:attrName>style.visibility</p:attrName>
                        </p:attrNameLst>
                      </p:cBhvr>
                      <p:to>
                        <p:strVal val="visible"/>
                      </p:to>
                    </p:set>
                    <p:animEffect transition="in" filter="fade">
                      <p:cBhvr>
                        <p:cTn dur="500"/>
                        <p:tgtEl>
                          <p:spTgt spid="78"/>
                        </p:tgtEl>
                      </p:cBhvr>
                    </p:animEffect>
                  </p:childTnLst>
                </p:cTn>
              </p:par>
            </p:tnLst>
          </p:tmpl>
        </p:tmplLst>
      </p:bldP>
      <p:bldP spid="79" grpId="0" build="p">
        <p:tmplLst>
          <p:tmpl lvl="1">
            <p:tnLst>
              <p:par>
                <p:cTn presetID="10" presetClass="entr" presetSubtype="0" fill="hold" nodeType="withEffect">
                  <p:stCondLst>
                    <p:cond delay="0"/>
                  </p:stCondLst>
                  <p:childTnLst>
                    <p:set>
                      <p:cBhvr>
                        <p:cTn dur="1" fill="hold">
                          <p:stCondLst>
                            <p:cond delay="0"/>
                          </p:stCondLst>
                        </p:cTn>
                        <p:tgtEl>
                          <p:spTgt spid="79"/>
                        </p:tgtEl>
                        <p:attrNameLst>
                          <p:attrName>style.visibility</p:attrName>
                        </p:attrNameLst>
                      </p:cBhvr>
                      <p:to>
                        <p:strVal val="visible"/>
                      </p:to>
                    </p:set>
                    <p:animEffect transition="in" filter="fade">
                      <p:cBhvr>
                        <p:cTn dur="500"/>
                        <p:tgtEl>
                          <p:spTgt spid="79"/>
                        </p:tgtEl>
                      </p:cBhvr>
                    </p:animEffect>
                  </p:childTnLst>
                </p:cTn>
              </p:par>
            </p:tnLst>
          </p:tmpl>
        </p:tmplLst>
      </p:bldP>
      <p:bldP spid="80" grpId="0" build="p">
        <p:tmplLst>
          <p:tmpl lvl="1">
            <p:tnLst>
              <p:par>
                <p:cTn presetID="10" presetClass="entr" presetSubtype="0" fill="hold" nodeType="withEffect">
                  <p:stCondLst>
                    <p:cond delay="0"/>
                  </p:stCondLst>
                  <p:childTnLst>
                    <p:set>
                      <p:cBhvr>
                        <p:cTn dur="1" fill="hold">
                          <p:stCondLst>
                            <p:cond delay="0"/>
                          </p:stCondLst>
                        </p:cTn>
                        <p:tgtEl>
                          <p:spTgt spid="80"/>
                        </p:tgtEl>
                        <p:attrNameLst>
                          <p:attrName>style.visibility</p:attrName>
                        </p:attrNameLst>
                      </p:cBhvr>
                      <p:to>
                        <p:strVal val="visible"/>
                      </p:to>
                    </p:set>
                    <p:animEffect transition="in" filter="fade">
                      <p:cBhvr>
                        <p:cTn dur="500"/>
                        <p:tgtEl>
                          <p:spTgt spid="80"/>
                        </p:tgtEl>
                      </p:cBhvr>
                    </p:animEffect>
                  </p:childTnLst>
                </p:cTn>
              </p:par>
            </p:tnLst>
          </p:tmpl>
        </p:tmplLst>
      </p:bldP>
      <p:bldP spid="81" grpId="0" build="p">
        <p:tmplLst>
          <p:tmpl lvl="1">
            <p:tnLst>
              <p:par>
                <p:cTn presetID="10" presetClass="entr" presetSubtype="0" fill="hold" nodeType="withEffect">
                  <p:stCondLst>
                    <p:cond delay="0"/>
                  </p:stCondLst>
                  <p:childTnLst>
                    <p:set>
                      <p:cBhvr>
                        <p:cTn dur="1" fill="hold">
                          <p:stCondLst>
                            <p:cond delay="0"/>
                          </p:stCondLst>
                        </p:cTn>
                        <p:tgtEl>
                          <p:spTgt spid="81"/>
                        </p:tgtEl>
                        <p:attrNameLst>
                          <p:attrName>style.visibility</p:attrName>
                        </p:attrNameLst>
                      </p:cBhvr>
                      <p:to>
                        <p:strVal val="visible"/>
                      </p:to>
                    </p:set>
                    <p:animEffect transition="in" filter="fade">
                      <p:cBhvr>
                        <p:cTn dur="500"/>
                        <p:tgtEl>
                          <p:spTgt spid="81"/>
                        </p:tgtEl>
                      </p:cBhvr>
                    </p:animEffect>
                  </p:childTnLst>
                </p:cTn>
              </p:par>
            </p:tnLst>
          </p:tmpl>
        </p:tmplLst>
      </p:bldP>
      <p:bldP spid="82" grpId="0" build="p">
        <p:tmplLst>
          <p:tmpl lvl="1">
            <p:tnLst>
              <p:par>
                <p:cTn presetID="10" presetClass="entr" presetSubtype="0" fill="hold" nodeType="withEffect">
                  <p:stCondLst>
                    <p:cond delay="0"/>
                  </p:stCondLst>
                  <p:childTnLst>
                    <p:set>
                      <p:cBhvr>
                        <p:cTn dur="1" fill="hold">
                          <p:stCondLst>
                            <p:cond delay="0"/>
                          </p:stCondLst>
                        </p:cTn>
                        <p:tgtEl>
                          <p:spTgt spid="82"/>
                        </p:tgtEl>
                        <p:attrNameLst>
                          <p:attrName>style.visibility</p:attrName>
                        </p:attrNameLst>
                      </p:cBhvr>
                      <p:to>
                        <p:strVal val="visible"/>
                      </p:to>
                    </p:set>
                    <p:animEffect transition="in" filter="fade">
                      <p:cBhvr>
                        <p:cTn dur="500"/>
                        <p:tgtEl>
                          <p:spTgt spid="82"/>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verview Slide B">
    <p:spTree>
      <p:nvGrpSpPr>
        <p:cNvPr id="1" name=""/>
        <p:cNvGrpSpPr/>
        <p:nvPr/>
      </p:nvGrpSpPr>
      <p:grpSpPr>
        <a:xfrm>
          <a:off x="0" y="0"/>
          <a:ext cx="0" cy="0"/>
          <a:chOff x="0" y="0"/>
          <a:chExt cx="0" cy="0"/>
        </a:xfrm>
      </p:grpSpPr>
      <p:pic>
        <p:nvPicPr>
          <p:cNvPr id="38" name="Picture 2"/>
          <p:cNvPicPr>
            <a:picLocks noChangeAspect="1" noChangeArrowheads="1"/>
          </p:cNvPicPr>
          <p:nvPr userDrawn="1"/>
        </p:nvPicPr>
        <p:blipFill>
          <a:blip r:embed="rId2">
            <a:lum bright="70000" contrast="-70000"/>
            <a:extLst>
              <a:ext uri="{BEBA8EAE-BF5A-486C-A8C5-ECC9F3942E4B}">
                <a14:imgProps xmlns:a14="http://schemas.microsoft.com/office/drawing/2010/main">
                  <a14:imgLayer r:embed="rId3">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bwMode="auto">
          <a:xfrm>
            <a:off x="-12192" y="-6858"/>
            <a:ext cx="9168385" cy="5157216"/>
          </a:xfrm>
          <a:prstGeom prst="rect">
            <a:avLst/>
          </a:prstGeom>
          <a:noFill/>
          <a:extLst>
            <a:ext uri="{909E8E84-426E-40DD-AFC4-6F175D3DCCD1}">
              <a14:hiddenFill xmlns:a14="http://schemas.microsoft.com/office/drawing/2010/main">
                <a:solidFill>
                  <a:srgbClr val="FFFFFF"/>
                </a:solidFill>
              </a14:hiddenFill>
            </a:ext>
          </a:extLst>
        </p:spPr>
      </p:pic>
      <p:sp>
        <p:nvSpPr>
          <p:cNvPr id="45" name="Text Placeholder 40"/>
          <p:cNvSpPr>
            <a:spLocks noGrp="1"/>
          </p:cNvSpPr>
          <p:nvPr>
            <p:ph type="body" sz="quarter" idx="11" hasCustomPrompt="1"/>
          </p:nvPr>
        </p:nvSpPr>
        <p:spPr>
          <a:xfrm>
            <a:off x="3429000" y="3903663"/>
            <a:ext cx="2514600" cy="954087"/>
          </a:xfrm>
          <a:effectLst>
            <a:outerShdw blurRad="127000" dir="5400000" algn="ctr" rotWithShape="0">
              <a:prstClr val="black">
                <a:alpha val="40000"/>
              </a:prstClr>
            </a:outerShdw>
          </a:effectLst>
        </p:spPr>
        <p:txBody>
          <a:bodyPr anchor="b">
            <a:normAutofit/>
          </a:bodyPr>
          <a:lstStyle>
            <a:lvl1pPr marL="0" indent="0" algn="r">
              <a:lnSpc>
                <a:spcPts val="1400"/>
              </a:lnSpc>
              <a:buNone/>
              <a:defRPr sz="1400" b="1" baseline="0">
                <a:solidFill>
                  <a:schemeClr val="bg1"/>
                </a:solidFill>
              </a:defRPr>
            </a:lvl1pPr>
            <a:lvl2pPr marL="457200" indent="0" algn="r">
              <a:buNone/>
              <a:defRPr/>
            </a:lvl2pPr>
            <a:lvl3pPr marL="914400" indent="0" algn="r">
              <a:buNone/>
              <a:defRPr/>
            </a:lvl3pPr>
            <a:lvl4pPr marL="1371600" indent="0" algn="r">
              <a:buNone/>
              <a:defRPr/>
            </a:lvl4pPr>
            <a:lvl5pPr marL="1828800" indent="0" algn="r">
              <a:buNone/>
              <a:defRPr/>
            </a:lvl5pPr>
          </a:lstStyle>
          <a:p>
            <a:pPr lvl="0"/>
            <a:r>
              <a:rPr lang="en-US" dirty="0" smtClean="0"/>
              <a:t>First Presenter</a:t>
            </a:r>
          </a:p>
          <a:p>
            <a:pPr lvl="0"/>
            <a:r>
              <a:rPr lang="en-US" dirty="0" smtClean="0"/>
              <a:t>Second Presenter</a:t>
            </a:r>
          </a:p>
          <a:p>
            <a:pPr lvl="0"/>
            <a:r>
              <a:rPr lang="en-US" dirty="0" smtClean="0"/>
              <a:t>Third Presenter</a:t>
            </a:r>
          </a:p>
          <a:p>
            <a:pPr lvl="0"/>
            <a:r>
              <a:rPr lang="en-US" dirty="0" smtClean="0"/>
              <a:t>Fourth Presenter</a:t>
            </a:r>
            <a:endParaRPr lang="en-CA" dirty="0"/>
          </a:p>
        </p:txBody>
      </p:sp>
      <p:sp>
        <p:nvSpPr>
          <p:cNvPr id="47" name="Text Placeholder 40"/>
          <p:cNvSpPr>
            <a:spLocks noGrp="1"/>
          </p:cNvSpPr>
          <p:nvPr>
            <p:ph type="body" sz="quarter" idx="12" hasCustomPrompt="1"/>
          </p:nvPr>
        </p:nvSpPr>
        <p:spPr>
          <a:xfrm>
            <a:off x="6248400" y="3903663"/>
            <a:ext cx="2667000" cy="954087"/>
          </a:xfrm>
          <a:effectLst>
            <a:outerShdw blurRad="127000" dir="5400000" algn="ctr" rotWithShape="0">
              <a:prstClr val="black">
                <a:alpha val="40000"/>
              </a:prstClr>
            </a:outerShdw>
          </a:effectLst>
        </p:spPr>
        <p:txBody>
          <a:bodyPr anchor="b">
            <a:normAutofit/>
          </a:bodyPr>
          <a:lstStyle>
            <a:lvl1pPr marL="0" indent="0" algn="l">
              <a:lnSpc>
                <a:spcPts val="1400"/>
              </a:lnSpc>
              <a:buNone/>
              <a:defRPr sz="1400" b="0" baseline="0">
                <a:solidFill>
                  <a:schemeClr val="bg1"/>
                </a:solidFill>
              </a:defRPr>
            </a:lvl1pPr>
            <a:lvl2pPr marL="457200" indent="0" algn="r">
              <a:buNone/>
              <a:defRPr/>
            </a:lvl2pPr>
            <a:lvl3pPr marL="914400" indent="0" algn="r">
              <a:buNone/>
              <a:defRPr/>
            </a:lvl3pPr>
            <a:lvl4pPr marL="1371600" indent="0" algn="r">
              <a:buNone/>
              <a:defRPr/>
            </a:lvl4pPr>
            <a:lvl5pPr marL="1828800" indent="0" algn="r">
              <a:buNone/>
              <a:defRPr/>
            </a:lvl5pPr>
          </a:lstStyle>
          <a:p>
            <a:pPr lvl="0"/>
            <a:r>
              <a:rPr lang="en-US" dirty="0" smtClean="0"/>
              <a:t>Title of First Presenter</a:t>
            </a:r>
          </a:p>
          <a:p>
            <a:pPr lvl="0"/>
            <a:r>
              <a:rPr lang="en-US" dirty="0" smtClean="0"/>
              <a:t>Title of Second Presenter</a:t>
            </a:r>
          </a:p>
          <a:p>
            <a:pPr lvl="0"/>
            <a:r>
              <a:rPr lang="en-US" dirty="0" smtClean="0"/>
              <a:t>Title of Third Presenter</a:t>
            </a:r>
          </a:p>
          <a:p>
            <a:pPr lvl="0"/>
            <a:r>
              <a:rPr lang="en-US" dirty="0" smtClean="0"/>
              <a:t>Title of Fourth Presenter</a:t>
            </a:r>
            <a:endParaRPr lang="en-CA" dirty="0"/>
          </a:p>
        </p:txBody>
      </p:sp>
      <p:sp>
        <p:nvSpPr>
          <p:cNvPr id="40" name="Text Placeholder 17"/>
          <p:cNvSpPr>
            <a:spLocks noGrp="1"/>
          </p:cNvSpPr>
          <p:nvPr>
            <p:ph type="body" sz="quarter" idx="10" hasCustomPrompt="1"/>
          </p:nvPr>
        </p:nvSpPr>
        <p:spPr>
          <a:xfrm>
            <a:off x="1182688" y="2876550"/>
            <a:ext cx="6665912" cy="381000"/>
          </a:xfrm>
          <a:effectLst>
            <a:outerShdw blurRad="88900" algn="ctr" rotWithShape="0">
              <a:srgbClr val="000000">
                <a:alpha val="40000"/>
              </a:srgbClr>
            </a:outerShdw>
          </a:effectLst>
        </p:spPr>
        <p:txBody>
          <a:bodyPr>
            <a:noAutofit/>
          </a:bodyPr>
          <a:lstStyle>
            <a:lvl1pPr marL="0" indent="0" algn="ctr">
              <a:buNone/>
              <a:defRPr sz="2800" b="1"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(CLIENT NAME)</a:t>
            </a:r>
          </a:p>
        </p:txBody>
      </p:sp>
      <p:sp>
        <p:nvSpPr>
          <p:cNvPr id="39" name="Title 3"/>
          <p:cNvSpPr>
            <a:spLocks noGrp="1"/>
          </p:cNvSpPr>
          <p:nvPr>
            <p:ph type="title"/>
          </p:nvPr>
        </p:nvSpPr>
        <p:spPr>
          <a:xfrm>
            <a:off x="457200" y="895350"/>
            <a:ext cx="8229600" cy="1576016"/>
          </a:xfrm>
          <a:effectLst>
            <a:outerShdw blurRad="127000" dir="5400000" algn="ctr" rotWithShape="0">
              <a:srgbClr val="000000">
                <a:alpha val="70000"/>
              </a:srgbClr>
            </a:outerShdw>
          </a:effectLst>
        </p:spPr>
        <p:txBody>
          <a:bodyPr/>
          <a:lstStyle>
            <a:lvl1pPr algn="ctr">
              <a:lnSpc>
                <a:spcPts val="6000"/>
              </a:lnSpc>
              <a:defRPr sz="6000" cap="all" baseline="0">
                <a:solidFill>
                  <a:schemeClr val="bg1"/>
                </a:solidFill>
              </a:defRPr>
            </a:lvl1pPr>
          </a:lstStyle>
          <a:p>
            <a:r>
              <a:rPr lang="en-US" dirty="0" smtClean="0"/>
              <a:t>Click to edit Master title style</a:t>
            </a:r>
            <a:endParaRPr lang="en-CA" dirty="0"/>
          </a:p>
        </p:txBody>
      </p:sp>
      <p:sp>
        <p:nvSpPr>
          <p:cNvPr id="16" name="Rectangle 15"/>
          <p:cNvSpPr/>
          <p:nvPr userDrawn="1"/>
        </p:nvSpPr>
        <p:spPr>
          <a:xfrm>
            <a:off x="7207499" y="4913166"/>
            <a:ext cx="1484381" cy="184666"/>
          </a:xfrm>
          <a:prstGeom prst="rect">
            <a:avLst/>
          </a:prstGeom>
        </p:spPr>
        <p:txBody>
          <a:bodyPr wrap="none" lIns="0" rIns="0">
            <a:spAutoFit/>
          </a:bodyPr>
          <a:lstStyle/>
          <a:p>
            <a:r>
              <a:rPr lang="en-US" sz="600" dirty="0">
                <a:solidFill>
                  <a:schemeClr val="bg1"/>
                </a:solidFill>
              </a:rPr>
              <a:t>© </a:t>
            </a:r>
            <a:r>
              <a:rPr lang="en-US" sz="600" dirty="0" smtClean="0">
                <a:solidFill>
                  <a:schemeClr val="bg1"/>
                </a:solidFill>
              </a:rPr>
              <a:t>2017 </a:t>
            </a:r>
            <a:r>
              <a:rPr lang="en-US" sz="600" dirty="0">
                <a:solidFill>
                  <a:schemeClr val="bg1"/>
                </a:solidFill>
              </a:rPr>
              <a:t>Stroz Friedberg. All rights reserved.</a:t>
            </a:r>
            <a:endParaRPr lang="en-US" sz="1400" dirty="0">
              <a:solidFill>
                <a:schemeClr val="bg1"/>
              </a:solidFill>
            </a:endParaRPr>
          </a:p>
        </p:txBody>
      </p:sp>
      <p:pic>
        <p:nvPicPr>
          <p:cNvPr id="17" name="Picture 1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57200" y="4822825"/>
            <a:ext cx="1832337" cy="229300"/>
          </a:xfrm>
          <a:prstGeom prst="rect">
            <a:avLst/>
          </a:prstGeom>
          <a:effectLst>
            <a:outerShdw blurRad="76200" dir="5400000" algn="ctr" rotWithShape="0">
              <a:schemeClr val="tx1"/>
            </a:outerShdw>
          </a:effectLst>
        </p:spPr>
      </p:pic>
    </p:spTree>
    <p:extLst>
      <p:ext uri="{BB962C8B-B14F-4D97-AF65-F5344CB8AC3E}">
        <p14:creationId xmlns:p14="http://schemas.microsoft.com/office/powerpoint/2010/main" val="423226414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fferentiators B (x5)">
    <p:spTree>
      <p:nvGrpSpPr>
        <p:cNvPr id="1" name=""/>
        <p:cNvGrpSpPr/>
        <p:nvPr/>
      </p:nvGrpSpPr>
      <p:grpSpPr>
        <a:xfrm>
          <a:off x="0" y="0"/>
          <a:ext cx="0" cy="0"/>
          <a:chOff x="0" y="0"/>
          <a:chExt cx="0" cy="0"/>
        </a:xfrm>
      </p:grpSpPr>
      <p:sp>
        <p:nvSpPr>
          <p:cNvPr id="59" name="Parallelogram 28"/>
          <p:cNvSpPr/>
          <p:nvPr userDrawn="1"/>
        </p:nvSpPr>
        <p:spPr>
          <a:xfrm>
            <a:off x="6078846" y="-12860"/>
            <a:ext cx="3065154" cy="2638367"/>
          </a:xfrm>
          <a:custGeom>
            <a:avLst/>
            <a:gdLst/>
            <a:ahLst/>
            <a:cxnLst/>
            <a:rect l="l" t="t" r="r" b="b"/>
            <a:pathLst>
              <a:path w="3065154" h="2638367">
                <a:moveTo>
                  <a:pt x="1464901" y="0"/>
                </a:moveTo>
                <a:lnTo>
                  <a:pt x="3065154" y="0"/>
                </a:lnTo>
                <a:lnTo>
                  <a:pt x="3065154" y="2638367"/>
                </a:lnTo>
                <a:lnTo>
                  <a:pt x="0" y="2638367"/>
                </a:lnTo>
                <a:close/>
              </a:path>
            </a:pathLst>
          </a:custGeom>
          <a:solidFill>
            <a:srgbClr val="C7C7C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cs typeface="Arial" panose="020B0604020202020204" pitchFamily="34" charset="0"/>
            </a:endParaRPr>
          </a:p>
        </p:txBody>
      </p:sp>
      <p:sp>
        <p:nvSpPr>
          <p:cNvPr id="60" name="Parallelogram 27"/>
          <p:cNvSpPr/>
          <p:nvPr userDrawn="1"/>
        </p:nvSpPr>
        <p:spPr>
          <a:xfrm>
            <a:off x="2743199" y="-2"/>
            <a:ext cx="4868223" cy="2625509"/>
          </a:xfrm>
          <a:custGeom>
            <a:avLst/>
            <a:gdLst/>
            <a:ahLst/>
            <a:cxnLst/>
            <a:rect l="l" t="t" r="r" b="b"/>
            <a:pathLst>
              <a:path w="4769060" h="2625509">
                <a:moveTo>
                  <a:pt x="1457761" y="0"/>
                </a:moveTo>
                <a:lnTo>
                  <a:pt x="4769060" y="0"/>
                </a:lnTo>
                <a:lnTo>
                  <a:pt x="3311299" y="2625509"/>
                </a:lnTo>
                <a:lnTo>
                  <a:pt x="0" y="2625509"/>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cs typeface="Arial" panose="020B0604020202020204" pitchFamily="34" charset="0"/>
            </a:endParaRPr>
          </a:p>
        </p:txBody>
      </p:sp>
      <p:sp>
        <p:nvSpPr>
          <p:cNvPr id="83" name="Parallelogram 14"/>
          <p:cNvSpPr/>
          <p:nvPr userDrawn="1"/>
        </p:nvSpPr>
        <p:spPr>
          <a:xfrm>
            <a:off x="-1" y="-9072"/>
            <a:ext cx="4229819" cy="2634579"/>
          </a:xfrm>
          <a:custGeom>
            <a:avLst/>
            <a:gdLst/>
            <a:ahLst/>
            <a:cxnLst/>
            <a:rect l="l" t="t" r="r" b="b"/>
            <a:pathLst>
              <a:path w="4229819" h="2634579">
                <a:moveTo>
                  <a:pt x="0" y="0"/>
                </a:moveTo>
                <a:lnTo>
                  <a:pt x="4229819" y="0"/>
                </a:lnTo>
                <a:lnTo>
                  <a:pt x="2767022" y="2634579"/>
                </a:lnTo>
                <a:lnTo>
                  <a:pt x="0" y="2634579"/>
                </a:lnTo>
                <a:close/>
              </a:path>
            </a:pathLst>
          </a:custGeom>
          <a:solidFill>
            <a:srgbClr val="E8E8E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cs typeface="Arial" panose="020B0604020202020204" pitchFamily="34" charset="0"/>
            </a:endParaRPr>
          </a:p>
        </p:txBody>
      </p:sp>
      <p:sp>
        <p:nvSpPr>
          <p:cNvPr id="84" name="Parallelogram 83"/>
          <p:cNvSpPr/>
          <p:nvPr userDrawn="1"/>
        </p:nvSpPr>
        <p:spPr>
          <a:xfrm>
            <a:off x="-3" y="2625507"/>
            <a:ext cx="4752978" cy="2517993"/>
          </a:xfrm>
          <a:custGeom>
            <a:avLst/>
            <a:gdLst/>
            <a:ahLst/>
            <a:cxnLst/>
            <a:rect l="l" t="t" r="r" b="b"/>
            <a:pathLst>
              <a:path w="4752978" h="2517993">
                <a:moveTo>
                  <a:pt x="0" y="0"/>
                </a:moveTo>
                <a:lnTo>
                  <a:pt x="4752978" y="0"/>
                </a:lnTo>
                <a:lnTo>
                  <a:pt x="3354913" y="2517993"/>
                </a:lnTo>
                <a:lnTo>
                  <a:pt x="0" y="2517993"/>
                </a:lnTo>
                <a:close/>
              </a:path>
            </a:pathLst>
          </a:custGeom>
          <a:solidFill>
            <a:srgbClr val="C7C7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cs typeface="Arial" panose="020B0604020202020204" pitchFamily="34" charset="0"/>
            </a:endParaRPr>
          </a:p>
        </p:txBody>
      </p:sp>
      <p:sp>
        <p:nvSpPr>
          <p:cNvPr id="85" name="Parallelogram 84"/>
          <p:cNvSpPr/>
          <p:nvPr userDrawn="1"/>
        </p:nvSpPr>
        <p:spPr>
          <a:xfrm>
            <a:off x="3352800" y="2625507"/>
            <a:ext cx="5791200" cy="2517993"/>
          </a:xfrm>
          <a:custGeom>
            <a:avLst/>
            <a:gdLst/>
            <a:ahLst/>
            <a:cxnLst/>
            <a:rect l="l" t="t" r="r" b="b"/>
            <a:pathLst>
              <a:path w="5791200" h="2517993">
                <a:moveTo>
                  <a:pt x="1398065" y="0"/>
                </a:moveTo>
                <a:lnTo>
                  <a:pt x="5791200" y="0"/>
                </a:lnTo>
                <a:lnTo>
                  <a:pt x="5791200" y="2517993"/>
                </a:lnTo>
                <a:lnTo>
                  <a:pt x="0" y="2517993"/>
                </a:lnTo>
                <a:close/>
              </a:path>
            </a:pathLst>
          </a:cu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cs typeface="Arial" panose="020B0604020202020204" pitchFamily="34" charset="0"/>
            </a:endParaRPr>
          </a:p>
        </p:txBody>
      </p:sp>
      <p:sp>
        <p:nvSpPr>
          <p:cNvPr id="77" name="Text Placeholder 48"/>
          <p:cNvSpPr>
            <a:spLocks noGrp="1"/>
          </p:cNvSpPr>
          <p:nvPr>
            <p:ph type="body" sz="quarter" idx="10" hasCustomPrompt="1"/>
          </p:nvPr>
        </p:nvSpPr>
        <p:spPr>
          <a:xfrm>
            <a:off x="514350" y="977321"/>
            <a:ext cx="1771650" cy="586919"/>
          </a:xfrm>
          <a:effectLst/>
        </p:spPr>
        <p:txBody>
          <a:bodyPr/>
          <a:lstStyle>
            <a:lvl1pPr marL="0" indent="0">
              <a:buNone/>
              <a:defRPr sz="1800" b="1">
                <a:solidFill>
                  <a:schemeClr val="accent1"/>
                </a:solidFill>
              </a:defRPr>
            </a:lvl1pPr>
            <a:lvl2pPr marL="457200" indent="0">
              <a:buNone/>
              <a:defRPr b="1">
                <a:solidFill>
                  <a:schemeClr val="accent1"/>
                </a:solidFill>
              </a:defRPr>
            </a:lvl2pPr>
            <a:lvl3pPr marL="914400" indent="0">
              <a:buNone/>
              <a:defRPr b="1">
                <a:solidFill>
                  <a:schemeClr val="accent1"/>
                </a:solidFill>
              </a:defRPr>
            </a:lvl3pPr>
            <a:lvl4pPr marL="1371600" indent="0">
              <a:buNone/>
              <a:defRPr b="1">
                <a:solidFill>
                  <a:schemeClr val="accent1"/>
                </a:solidFill>
              </a:defRPr>
            </a:lvl4pPr>
            <a:lvl5pPr marL="1828800" indent="0">
              <a:buNone/>
              <a:defRPr b="1">
                <a:solidFill>
                  <a:schemeClr val="accent1"/>
                </a:solidFill>
              </a:defRPr>
            </a:lvl5pPr>
          </a:lstStyle>
          <a:p>
            <a:pPr lvl="0"/>
            <a:r>
              <a:rPr lang="en-US" dirty="0" smtClean="0"/>
              <a:t>Differentiator</a:t>
            </a:r>
          </a:p>
        </p:txBody>
      </p:sp>
      <p:sp>
        <p:nvSpPr>
          <p:cNvPr id="78" name="Text Placeholder 48"/>
          <p:cNvSpPr>
            <a:spLocks noGrp="1"/>
          </p:cNvSpPr>
          <p:nvPr>
            <p:ph type="body" sz="quarter" idx="11" hasCustomPrompt="1"/>
          </p:nvPr>
        </p:nvSpPr>
        <p:spPr>
          <a:xfrm>
            <a:off x="3943350" y="977321"/>
            <a:ext cx="1771650" cy="586919"/>
          </a:xfrm>
          <a:effectLst/>
        </p:spPr>
        <p:txBody>
          <a:bodyPr/>
          <a:lstStyle>
            <a:lvl1pPr marL="0" indent="0">
              <a:buNone/>
              <a:defRPr sz="1800" b="1">
                <a:solidFill>
                  <a:schemeClr val="accent1"/>
                </a:solidFill>
              </a:defRPr>
            </a:lvl1pPr>
            <a:lvl2pPr marL="457200" indent="0">
              <a:buNone/>
              <a:defRPr b="1">
                <a:solidFill>
                  <a:schemeClr val="accent1"/>
                </a:solidFill>
              </a:defRPr>
            </a:lvl2pPr>
            <a:lvl3pPr marL="914400" indent="0">
              <a:buNone/>
              <a:defRPr b="1">
                <a:solidFill>
                  <a:schemeClr val="accent1"/>
                </a:solidFill>
              </a:defRPr>
            </a:lvl3pPr>
            <a:lvl4pPr marL="1371600" indent="0">
              <a:buNone/>
              <a:defRPr b="1">
                <a:solidFill>
                  <a:schemeClr val="accent1"/>
                </a:solidFill>
              </a:defRPr>
            </a:lvl4pPr>
            <a:lvl5pPr marL="1828800" indent="0">
              <a:buNone/>
              <a:defRPr b="1">
                <a:solidFill>
                  <a:schemeClr val="accent1"/>
                </a:solidFill>
              </a:defRPr>
            </a:lvl5pPr>
          </a:lstStyle>
          <a:p>
            <a:pPr lvl="0"/>
            <a:r>
              <a:rPr lang="en-US" dirty="0" smtClean="0"/>
              <a:t>Differentiator</a:t>
            </a:r>
          </a:p>
        </p:txBody>
      </p:sp>
      <p:sp>
        <p:nvSpPr>
          <p:cNvPr id="79" name="Text Placeholder 48"/>
          <p:cNvSpPr>
            <a:spLocks noGrp="1"/>
          </p:cNvSpPr>
          <p:nvPr>
            <p:ph type="body" sz="quarter" idx="12" hasCustomPrompt="1"/>
          </p:nvPr>
        </p:nvSpPr>
        <p:spPr>
          <a:xfrm>
            <a:off x="7219950" y="977321"/>
            <a:ext cx="1771650" cy="586919"/>
          </a:xfrm>
          <a:effectLst/>
        </p:spPr>
        <p:txBody>
          <a:bodyPr/>
          <a:lstStyle>
            <a:lvl1pPr marL="0" indent="0">
              <a:buNone/>
              <a:defRPr sz="1800" b="1">
                <a:solidFill>
                  <a:schemeClr val="accent1"/>
                </a:solidFill>
              </a:defRPr>
            </a:lvl1pPr>
            <a:lvl2pPr marL="457200" indent="0">
              <a:buNone/>
              <a:defRPr b="1">
                <a:solidFill>
                  <a:schemeClr val="accent1"/>
                </a:solidFill>
              </a:defRPr>
            </a:lvl2pPr>
            <a:lvl3pPr marL="914400" indent="0">
              <a:buNone/>
              <a:defRPr b="1">
                <a:solidFill>
                  <a:schemeClr val="accent1"/>
                </a:solidFill>
              </a:defRPr>
            </a:lvl3pPr>
            <a:lvl4pPr marL="1371600" indent="0">
              <a:buNone/>
              <a:defRPr b="1">
                <a:solidFill>
                  <a:schemeClr val="accent1"/>
                </a:solidFill>
              </a:defRPr>
            </a:lvl4pPr>
            <a:lvl5pPr marL="1828800" indent="0">
              <a:buNone/>
              <a:defRPr b="1">
                <a:solidFill>
                  <a:schemeClr val="accent1"/>
                </a:solidFill>
              </a:defRPr>
            </a:lvl5pPr>
          </a:lstStyle>
          <a:p>
            <a:pPr lvl="0"/>
            <a:r>
              <a:rPr lang="en-US" dirty="0" smtClean="0"/>
              <a:t>Differentiator</a:t>
            </a:r>
          </a:p>
        </p:txBody>
      </p:sp>
      <p:sp>
        <p:nvSpPr>
          <p:cNvPr id="80" name="Text Placeholder 48"/>
          <p:cNvSpPr>
            <a:spLocks noGrp="1"/>
          </p:cNvSpPr>
          <p:nvPr>
            <p:ph type="body" sz="quarter" idx="13" hasCustomPrompt="1"/>
          </p:nvPr>
        </p:nvSpPr>
        <p:spPr>
          <a:xfrm>
            <a:off x="514350" y="1581149"/>
            <a:ext cx="1771650" cy="762001"/>
          </a:xfrm>
          <a:effectLst/>
        </p:spPr>
        <p:txBody>
          <a:bodyPr/>
          <a:lstStyle>
            <a:lvl1pPr marL="0" indent="0">
              <a:buNone/>
              <a:defRPr sz="1600" b="0">
                <a:solidFill>
                  <a:schemeClr val="tx1"/>
                </a:solidFill>
                <a:latin typeface="+mn-lt"/>
              </a:defRPr>
            </a:lvl1pPr>
            <a:lvl2pPr marL="457200" indent="0">
              <a:buNone/>
              <a:defRPr b="1">
                <a:solidFill>
                  <a:schemeClr val="accent1"/>
                </a:solidFill>
              </a:defRPr>
            </a:lvl2pPr>
            <a:lvl3pPr marL="914400" indent="0">
              <a:buNone/>
              <a:defRPr b="1">
                <a:solidFill>
                  <a:schemeClr val="accent1"/>
                </a:solidFill>
              </a:defRPr>
            </a:lvl3pPr>
            <a:lvl4pPr marL="1371600" indent="0">
              <a:buNone/>
              <a:defRPr b="1">
                <a:solidFill>
                  <a:schemeClr val="accent1"/>
                </a:solidFill>
              </a:defRPr>
            </a:lvl4pPr>
            <a:lvl5pPr marL="1828800" indent="0">
              <a:buNone/>
              <a:defRPr b="1">
                <a:solidFill>
                  <a:schemeClr val="accent1"/>
                </a:solidFill>
              </a:defRPr>
            </a:lvl5pPr>
          </a:lstStyle>
          <a:p>
            <a:pPr lvl="0"/>
            <a:r>
              <a:rPr lang="en-CA" dirty="0" smtClean="0"/>
              <a:t>Fill in with clear, </a:t>
            </a:r>
            <a:br>
              <a:rPr lang="en-CA" dirty="0" smtClean="0"/>
            </a:br>
            <a:r>
              <a:rPr lang="en-CA" dirty="0" smtClean="0"/>
              <a:t>concise proposition</a:t>
            </a:r>
          </a:p>
          <a:p>
            <a:pPr lvl="0"/>
            <a:endParaRPr lang="en-CA" dirty="0" smtClean="0"/>
          </a:p>
        </p:txBody>
      </p:sp>
      <p:sp>
        <p:nvSpPr>
          <p:cNvPr id="81" name="Text Placeholder 48"/>
          <p:cNvSpPr>
            <a:spLocks noGrp="1"/>
          </p:cNvSpPr>
          <p:nvPr>
            <p:ph type="body" sz="quarter" idx="14" hasCustomPrompt="1"/>
          </p:nvPr>
        </p:nvSpPr>
        <p:spPr>
          <a:xfrm>
            <a:off x="3943350" y="1581149"/>
            <a:ext cx="1771650" cy="762001"/>
          </a:xfrm>
          <a:effectLst/>
        </p:spPr>
        <p:txBody>
          <a:bodyPr/>
          <a:lstStyle>
            <a:lvl1pPr marL="0" indent="0">
              <a:buNone/>
              <a:defRPr sz="1600" b="0">
                <a:solidFill>
                  <a:schemeClr val="tx1"/>
                </a:solidFill>
                <a:latin typeface="+mn-lt"/>
              </a:defRPr>
            </a:lvl1pPr>
            <a:lvl2pPr marL="457200" indent="0">
              <a:buNone/>
              <a:defRPr b="1">
                <a:solidFill>
                  <a:schemeClr val="accent1"/>
                </a:solidFill>
              </a:defRPr>
            </a:lvl2pPr>
            <a:lvl3pPr marL="914400" indent="0">
              <a:buNone/>
              <a:defRPr b="1">
                <a:solidFill>
                  <a:schemeClr val="accent1"/>
                </a:solidFill>
              </a:defRPr>
            </a:lvl3pPr>
            <a:lvl4pPr marL="1371600" indent="0">
              <a:buNone/>
              <a:defRPr b="1">
                <a:solidFill>
                  <a:schemeClr val="accent1"/>
                </a:solidFill>
              </a:defRPr>
            </a:lvl4pPr>
            <a:lvl5pPr marL="1828800" indent="0">
              <a:buNone/>
              <a:defRPr b="1">
                <a:solidFill>
                  <a:schemeClr val="accent1"/>
                </a:solidFill>
              </a:defRPr>
            </a:lvl5pPr>
          </a:lstStyle>
          <a:p>
            <a:pPr lvl="0"/>
            <a:r>
              <a:rPr lang="en-CA" dirty="0" smtClean="0"/>
              <a:t>Fill in with clear, </a:t>
            </a:r>
            <a:br>
              <a:rPr lang="en-CA" dirty="0" smtClean="0"/>
            </a:br>
            <a:r>
              <a:rPr lang="en-CA" dirty="0" smtClean="0"/>
              <a:t>concise proposition</a:t>
            </a:r>
          </a:p>
          <a:p>
            <a:pPr lvl="0"/>
            <a:endParaRPr lang="en-CA" dirty="0" smtClean="0"/>
          </a:p>
        </p:txBody>
      </p:sp>
      <p:sp>
        <p:nvSpPr>
          <p:cNvPr id="82" name="Text Placeholder 48"/>
          <p:cNvSpPr>
            <a:spLocks noGrp="1"/>
          </p:cNvSpPr>
          <p:nvPr>
            <p:ph type="body" sz="quarter" idx="15" hasCustomPrompt="1"/>
          </p:nvPr>
        </p:nvSpPr>
        <p:spPr>
          <a:xfrm>
            <a:off x="7219950" y="1581149"/>
            <a:ext cx="1771650" cy="762001"/>
          </a:xfrm>
          <a:effectLst/>
        </p:spPr>
        <p:txBody>
          <a:bodyPr/>
          <a:lstStyle>
            <a:lvl1pPr marL="0" indent="0">
              <a:buNone/>
              <a:defRPr sz="1600" b="0">
                <a:solidFill>
                  <a:schemeClr val="tx1"/>
                </a:solidFill>
                <a:latin typeface="+mn-lt"/>
              </a:defRPr>
            </a:lvl1pPr>
            <a:lvl2pPr marL="457200" indent="0">
              <a:buNone/>
              <a:defRPr b="1">
                <a:solidFill>
                  <a:schemeClr val="accent1"/>
                </a:solidFill>
              </a:defRPr>
            </a:lvl2pPr>
            <a:lvl3pPr marL="914400" indent="0">
              <a:buNone/>
              <a:defRPr b="1">
                <a:solidFill>
                  <a:schemeClr val="accent1"/>
                </a:solidFill>
              </a:defRPr>
            </a:lvl3pPr>
            <a:lvl4pPr marL="1371600" indent="0">
              <a:buNone/>
              <a:defRPr b="1">
                <a:solidFill>
                  <a:schemeClr val="accent1"/>
                </a:solidFill>
              </a:defRPr>
            </a:lvl4pPr>
            <a:lvl5pPr marL="1828800" indent="0">
              <a:buNone/>
              <a:defRPr b="1">
                <a:solidFill>
                  <a:schemeClr val="accent1"/>
                </a:solidFill>
              </a:defRPr>
            </a:lvl5pPr>
          </a:lstStyle>
          <a:p>
            <a:pPr lvl="0"/>
            <a:r>
              <a:rPr lang="en-CA" dirty="0" smtClean="0"/>
              <a:t>Fill in with clear, </a:t>
            </a:r>
            <a:br>
              <a:rPr lang="en-CA" dirty="0" smtClean="0"/>
            </a:br>
            <a:r>
              <a:rPr lang="en-CA" dirty="0" smtClean="0"/>
              <a:t>concise proposition</a:t>
            </a:r>
          </a:p>
          <a:p>
            <a:pPr lvl="0"/>
            <a:endParaRPr lang="en-CA" dirty="0" smtClean="0"/>
          </a:p>
        </p:txBody>
      </p:sp>
      <p:sp>
        <p:nvSpPr>
          <p:cNvPr id="53" name="Text Placeholder 48"/>
          <p:cNvSpPr>
            <a:spLocks noGrp="1"/>
          </p:cNvSpPr>
          <p:nvPr>
            <p:ph type="body" sz="quarter" idx="16" hasCustomPrompt="1"/>
          </p:nvPr>
        </p:nvSpPr>
        <p:spPr>
          <a:xfrm>
            <a:off x="1352550" y="2952750"/>
            <a:ext cx="1771650" cy="586919"/>
          </a:xfrm>
          <a:effectLst/>
        </p:spPr>
        <p:txBody>
          <a:bodyPr/>
          <a:lstStyle>
            <a:lvl1pPr marL="0" indent="0">
              <a:buNone/>
              <a:defRPr sz="1800" b="1">
                <a:solidFill>
                  <a:schemeClr val="accent1"/>
                </a:solidFill>
              </a:defRPr>
            </a:lvl1pPr>
            <a:lvl2pPr marL="457200" indent="0">
              <a:buNone/>
              <a:defRPr b="1">
                <a:solidFill>
                  <a:schemeClr val="accent1"/>
                </a:solidFill>
              </a:defRPr>
            </a:lvl2pPr>
            <a:lvl3pPr marL="914400" indent="0">
              <a:buNone/>
              <a:defRPr b="1">
                <a:solidFill>
                  <a:schemeClr val="accent1"/>
                </a:solidFill>
              </a:defRPr>
            </a:lvl3pPr>
            <a:lvl4pPr marL="1371600" indent="0">
              <a:buNone/>
              <a:defRPr b="1">
                <a:solidFill>
                  <a:schemeClr val="accent1"/>
                </a:solidFill>
              </a:defRPr>
            </a:lvl4pPr>
            <a:lvl5pPr marL="1828800" indent="0">
              <a:buNone/>
              <a:defRPr b="1">
                <a:solidFill>
                  <a:schemeClr val="accent1"/>
                </a:solidFill>
              </a:defRPr>
            </a:lvl5pPr>
          </a:lstStyle>
          <a:p>
            <a:pPr lvl="0"/>
            <a:r>
              <a:rPr lang="en-US" dirty="0" smtClean="0"/>
              <a:t>Differentiator</a:t>
            </a:r>
          </a:p>
        </p:txBody>
      </p:sp>
      <p:sp>
        <p:nvSpPr>
          <p:cNvPr id="54" name="Text Placeholder 48"/>
          <p:cNvSpPr>
            <a:spLocks noGrp="1"/>
          </p:cNvSpPr>
          <p:nvPr>
            <p:ph type="body" sz="quarter" idx="17" hasCustomPrompt="1"/>
          </p:nvPr>
        </p:nvSpPr>
        <p:spPr>
          <a:xfrm>
            <a:off x="5410200" y="2952750"/>
            <a:ext cx="1771650" cy="586919"/>
          </a:xfrm>
          <a:effectLst/>
        </p:spPr>
        <p:txBody>
          <a:bodyPr/>
          <a:lstStyle>
            <a:lvl1pPr marL="0" indent="0">
              <a:buNone/>
              <a:defRPr sz="1800" b="1">
                <a:solidFill>
                  <a:schemeClr val="accent1"/>
                </a:solidFill>
              </a:defRPr>
            </a:lvl1pPr>
            <a:lvl2pPr marL="457200" indent="0">
              <a:buNone/>
              <a:defRPr b="1">
                <a:solidFill>
                  <a:schemeClr val="accent1"/>
                </a:solidFill>
              </a:defRPr>
            </a:lvl2pPr>
            <a:lvl3pPr marL="914400" indent="0">
              <a:buNone/>
              <a:defRPr b="1">
                <a:solidFill>
                  <a:schemeClr val="accent1"/>
                </a:solidFill>
              </a:defRPr>
            </a:lvl3pPr>
            <a:lvl4pPr marL="1371600" indent="0">
              <a:buNone/>
              <a:defRPr b="1">
                <a:solidFill>
                  <a:schemeClr val="accent1"/>
                </a:solidFill>
              </a:defRPr>
            </a:lvl4pPr>
            <a:lvl5pPr marL="1828800" indent="0">
              <a:buNone/>
              <a:defRPr b="1">
                <a:solidFill>
                  <a:schemeClr val="accent1"/>
                </a:solidFill>
              </a:defRPr>
            </a:lvl5pPr>
          </a:lstStyle>
          <a:p>
            <a:pPr lvl="0"/>
            <a:r>
              <a:rPr lang="en-US" dirty="0" smtClean="0"/>
              <a:t>Differentiator</a:t>
            </a:r>
          </a:p>
        </p:txBody>
      </p:sp>
      <p:sp>
        <p:nvSpPr>
          <p:cNvPr id="56" name="Text Placeholder 48"/>
          <p:cNvSpPr>
            <a:spLocks noGrp="1"/>
          </p:cNvSpPr>
          <p:nvPr>
            <p:ph type="body" sz="quarter" idx="19" hasCustomPrompt="1"/>
          </p:nvPr>
        </p:nvSpPr>
        <p:spPr>
          <a:xfrm>
            <a:off x="1352550" y="3556579"/>
            <a:ext cx="1771650" cy="762001"/>
          </a:xfrm>
          <a:effectLst/>
        </p:spPr>
        <p:txBody>
          <a:bodyPr/>
          <a:lstStyle>
            <a:lvl1pPr marL="0" indent="0">
              <a:buNone/>
              <a:defRPr sz="1600" b="0">
                <a:solidFill>
                  <a:schemeClr val="tx1"/>
                </a:solidFill>
                <a:latin typeface="+mn-lt"/>
              </a:defRPr>
            </a:lvl1pPr>
            <a:lvl2pPr marL="457200" indent="0">
              <a:buNone/>
              <a:defRPr b="1">
                <a:solidFill>
                  <a:schemeClr val="accent1"/>
                </a:solidFill>
              </a:defRPr>
            </a:lvl2pPr>
            <a:lvl3pPr marL="914400" indent="0">
              <a:buNone/>
              <a:defRPr b="1">
                <a:solidFill>
                  <a:schemeClr val="accent1"/>
                </a:solidFill>
              </a:defRPr>
            </a:lvl3pPr>
            <a:lvl4pPr marL="1371600" indent="0">
              <a:buNone/>
              <a:defRPr b="1">
                <a:solidFill>
                  <a:schemeClr val="accent1"/>
                </a:solidFill>
              </a:defRPr>
            </a:lvl4pPr>
            <a:lvl5pPr marL="1828800" indent="0">
              <a:buNone/>
              <a:defRPr b="1">
                <a:solidFill>
                  <a:schemeClr val="accent1"/>
                </a:solidFill>
              </a:defRPr>
            </a:lvl5pPr>
          </a:lstStyle>
          <a:p>
            <a:pPr lvl="0"/>
            <a:r>
              <a:rPr lang="en-CA" dirty="0" smtClean="0"/>
              <a:t>Fill in with clear, </a:t>
            </a:r>
            <a:br>
              <a:rPr lang="en-CA" dirty="0" smtClean="0"/>
            </a:br>
            <a:r>
              <a:rPr lang="en-CA" dirty="0" smtClean="0"/>
              <a:t>concise proposition</a:t>
            </a:r>
          </a:p>
          <a:p>
            <a:pPr lvl="0"/>
            <a:endParaRPr lang="en-CA" dirty="0" smtClean="0"/>
          </a:p>
        </p:txBody>
      </p:sp>
      <p:sp>
        <p:nvSpPr>
          <p:cNvPr id="57" name="Text Placeholder 48"/>
          <p:cNvSpPr>
            <a:spLocks noGrp="1"/>
          </p:cNvSpPr>
          <p:nvPr>
            <p:ph type="body" sz="quarter" idx="20" hasCustomPrompt="1"/>
          </p:nvPr>
        </p:nvSpPr>
        <p:spPr>
          <a:xfrm>
            <a:off x="5410200" y="3556579"/>
            <a:ext cx="1771650" cy="762001"/>
          </a:xfrm>
          <a:effectLst/>
        </p:spPr>
        <p:txBody>
          <a:bodyPr/>
          <a:lstStyle>
            <a:lvl1pPr marL="0" indent="0">
              <a:buNone/>
              <a:defRPr sz="1600" b="0">
                <a:solidFill>
                  <a:schemeClr val="tx1"/>
                </a:solidFill>
                <a:latin typeface="+mn-lt"/>
              </a:defRPr>
            </a:lvl1pPr>
            <a:lvl2pPr marL="457200" indent="0">
              <a:buNone/>
              <a:defRPr b="1">
                <a:solidFill>
                  <a:schemeClr val="accent1"/>
                </a:solidFill>
              </a:defRPr>
            </a:lvl2pPr>
            <a:lvl3pPr marL="914400" indent="0">
              <a:buNone/>
              <a:defRPr b="1">
                <a:solidFill>
                  <a:schemeClr val="accent1"/>
                </a:solidFill>
              </a:defRPr>
            </a:lvl3pPr>
            <a:lvl4pPr marL="1371600" indent="0">
              <a:buNone/>
              <a:defRPr b="1">
                <a:solidFill>
                  <a:schemeClr val="accent1"/>
                </a:solidFill>
              </a:defRPr>
            </a:lvl4pPr>
            <a:lvl5pPr marL="1828800" indent="0">
              <a:buNone/>
              <a:defRPr b="1">
                <a:solidFill>
                  <a:schemeClr val="accent1"/>
                </a:solidFill>
              </a:defRPr>
            </a:lvl5pPr>
          </a:lstStyle>
          <a:p>
            <a:pPr lvl="0"/>
            <a:r>
              <a:rPr lang="en-CA" dirty="0" smtClean="0"/>
              <a:t>Fill in with clear, </a:t>
            </a:r>
            <a:br>
              <a:rPr lang="en-CA" dirty="0" smtClean="0"/>
            </a:br>
            <a:r>
              <a:rPr lang="en-CA" dirty="0" smtClean="0"/>
              <a:t>concise proposition</a:t>
            </a:r>
          </a:p>
          <a:p>
            <a:pPr lvl="0"/>
            <a:endParaRPr lang="en-CA" dirty="0" smtClean="0"/>
          </a:p>
        </p:txBody>
      </p:sp>
      <p:sp>
        <p:nvSpPr>
          <p:cNvPr id="76" name="Title 1"/>
          <p:cNvSpPr>
            <a:spLocks noGrp="1"/>
          </p:cNvSpPr>
          <p:nvPr>
            <p:ph type="title" hasCustomPrompt="1"/>
          </p:nvPr>
        </p:nvSpPr>
        <p:spPr>
          <a:xfrm>
            <a:off x="3352800" y="0"/>
            <a:ext cx="3810000" cy="684989"/>
          </a:xfrm>
          <a:prstGeom prst="parallelogram">
            <a:avLst>
              <a:gd name="adj" fmla="val 56410"/>
            </a:avLst>
          </a:prstGeom>
          <a:solidFill>
            <a:schemeClr val="accent1"/>
          </a:solidFill>
        </p:spPr>
        <p:txBody>
          <a:bodyPr wrap="none" lIns="228600"/>
          <a:lstStyle>
            <a:lvl1pPr>
              <a:defRPr baseline="0">
                <a:solidFill>
                  <a:schemeClr val="bg1"/>
                </a:solidFill>
              </a:defRPr>
            </a:lvl1pPr>
          </a:lstStyle>
          <a:p>
            <a:r>
              <a:rPr lang="en-US" dirty="0" smtClean="0"/>
              <a:t>Second Level Title</a:t>
            </a:r>
            <a:endParaRPr lang="en-CA" dirty="0"/>
          </a:p>
        </p:txBody>
      </p:sp>
      <p:sp>
        <p:nvSpPr>
          <p:cNvPr id="3" name="Text Placeholder 2"/>
          <p:cNvSpPr>
            <a:spLocks noGrp="1"/>
          </p:cNvSpPr>
          <p:nvPr>
            <p:ph type="body" sz="quarter" idx="21" hasCustomPrompt="1"/>
          </p:nvPr>
        </p:nvSpPr>
        <p:spPr>
          <a:xfrm>
            <a:off x="-422368" y="0"/>
            <a:ext cx="4156168" cy="685800"/>
          </a:xfrm>
          <a:prstGeom prst="parallelogram">
            <a:avLst>
              <a:gd name="adj" fmla="val 56250"/>
            </a:avLst>
          </a:prstGeom>
          <a:solidFill>
            <a:schemeClr val="bg1"/>
          </a:solidFill>
        </p:spPr>
        <p:txBody>
          <a:bodyPr lIns="228600" anchor="ctr"/>
          <a:lstStyle>
            <a:lvl1pPr marL="0" indent="0">
              <a:buNone/>
              <a:defRPr sz="2400" b="1"/>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First Level Title</a:t>
            </a:r>
            <a:endParaRPr lang="en-CA" dirty="0"/>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34200" y="4832277"/>
            <a:ext cx="1832335" cy="229300"/>
          </a:xfrm>
          <a:prstGeom prst="rect">
            <a:avLst/>
          </a:prstGeom>
        </p:spPr>
      </p:pic>
      <p:sp>
        <p:nvSpPr>
          <p:cNvPr id="21" name="Rectangle 20"/>
          <p:cNvSpPr/>
          <p:nvPr userDrawn="1"/>
        </p:nvSpPr>
        <p:spPr>
          <a:xfrm>
            <a:off x="457200" y="4913166"/>
            <a:ext cx="1484381" cy="184666"/>
          </a:xfrm>
          <a:prstGeom prst="rect">
            <a:avLst/>
          </a:prstGeom>
        </p:spPr>
        <p:txBody>
          <a:bodyPr wrap="none" lIns="0" rIns="0">
            <a:spAutoFit/>
          </a:bodyPr>
          <a:lstStyle/>
          <a:p>
            <a:r>
              <a:rPr lang="en-US" sz="600" dirty="0">
                <a:solidFill>
                  <a:schemeClr val="accent6">
                    <a:lumMod val="10000"/>
                  </a:schemeClr>
                </a:solidFill>
              </a:rPr>
              <a:t>© 2016 Stroz Friedberg. All rights reserved.</a:t>
            </a:r>
            <a:endParaRPr lang="en-US" sz="1400" dirty="0">
              <a:solidFill>
                <a:schemeClr val="accent6">
                  <a:lumMod val="10000"/>
                </a:schemeClr>
              </a:solidFill>
            </a:endParaRPr>
          </a:p>
        </p:txBody>
      </p:sp>
      <p:sp>
        <p:nvSpPr>
          <p:cNvPr id="22" name="Slide Number Placeholder 5"/>
          <p:cNvSpPr>
            <a:spLocks noGrp="1"/>
          </p:cNvSpPr>
          <p:nvPr>
            <p:ph type="sldNum" sz="quarter" idx="4"/>
          </p:nvPr>
        </p:nvSpPr>
        <p:spPr>
          <a:xfrm>
            <a:off x="8766534" y="4864574"/>
            <a:ext cx="384290" cy="278926"/>
          </a:xfrm>
          <a:prstGeom prst="rect">
            <a:avLst/>
          </a:prstGeom>
        </p:spPr>
        <p:txBody>
          <a:bodyPr vert="horz" lIns="91440" tIns="45720" rIns="91440" bIns="45720" rtlCol="0" anchor="ctr"/>
          <a:lstStyle>
            <a:lvl1pPr algn="r">
              <a:defRPr sz="1000">
                <a:solidFill>
                  <a:schemeClr val="tx1"/>
                </a:solidFill>
              </a:defRPr>
            </a:lvl1pPr>
          </a:lstStyle>
          <a:p>
            <a:fld id="{BC4C8756-E679-4598-BC3C-ADC4FBF8DB3A}" type="slidenum">
              <a:rPr lang="en-CA" smtClean="0"/>
              <a:pPr/>
              <a:t>‹#›</a:t>
            </a:fld>
            <a:endParaRPr lang="en-CA" dirty="0"/>
          </a:p>
        </p:txBody>
      </p:sp>
    </p:spTree>
    <p:extLst>
      <p:ext uri="{BB962C8B-B14F-4D97-AF65-F5344CB8AC3E}">
        <p14:creationId xmlns:p14="http://schemas.microsoft.com/office/powerpoint/2010/main" val="703850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200"/>
                                        <p:tgtEl>
                                          <p:spTgt spid="8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7">
                                            <p:txEl>
                                              <p:pRg st="0" end="0"/>
                                            </p:txEl>
                                          </p:spTgt>
                                        </p:tgtEl>
                                        <p:attrNameLst>
                                          <p:attrName>style.visibility</p:attrName>
                                        </p:attrNameLst>
                                      </p:cBhvr>
                                      <p:to>
                                        <p:strVal val="visible"/>
                                      </p:to>
                                    </p:set>
                                    <p:animEffect transition="in" filter="fade">
                                      <p:cBhvr>
                                        <p:cTn id="10" dur="500"/>
                                        <p:tgtEl>
                                          <p:spTgt spid="77">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0">
                                            <p:txEl>
                                              <p:pRg st="0" end="0"/>
                                            </p:txEl>
                                          </p:spTgt>
                                        </p:tgtEl>
                                        <p:attrNameLst>
                                          <p:attrName>style.visibility</p:attrName>
                                        </p:attrNameLst>
                                      </p:cBhvr>
                                      <p:to>
                                        <p:strVal val="visible"/>
                                      </p:to>
                                    </p:set>
                                    <p:animEffect transition="in" filter="fade">
                                      <p:cBhvr>
                                        <p:cTn id="13" dur="500"/>
                                        <p:tgtEl>
                                          <p:spTgt spid="80">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60"/>
                                        </p:tgtEl>
                                        <p:attrNameLst>
                                          <p:attrName>style.visibility</p:attrName>
                                        </p:attrNameLst>
                                      </p:cBhvr>
                                      <p:to>
                                        <p:strVal val="visible"/>
                                      </p:to>
                                    </p:set>
                                    <p:animEffect transition="in" filter="wipe(left)">
                                      <p:cBhvr>
                                        <p:cTn id="18" dur="200"/>
                                        <p:tgtEl>
                                          <p:spTgt spid="6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8">
                                            <p:txEl>
                                              <p:pRg st="0" end="0"/>
                                            </p:txEl>
                                          </p:spTgt>
                                        </p:tgtEl>
                                        <p:attrNameLst>
                                          <p:attrName>style.visibility</p:attrName>
                                        </p:attrNameLst>
                                      </p:cBhvr>
                                      <p:to>
                                        <p:strVal val="visible"/>
                                      </p:to>
                                    </p:set>
                                    <p:animEffect transition="in" filter="fade">
                                      <p:cBhvr>
                                        <p:cTn id="21" dur="500"/>
                                        <p:tgtEl>
                                          <p:spTgt spid="78">
                                            <p:txEl>
                                              <p:pRg st="0" end="0"/>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1">
                                            <p:txEl>
                                              <p:pRg st="0" end="0"/>
                                            </p:txEl>
                                          </p:spTgt>
                                        </p:tgtEl>
                                        <p:attrNameLst>
                                          <p:attrName>style.visibility</p:attrName>
                                        </p:attrNameLst>
                                      </p:cBhvr>
                                      <p:to>
                                        <p:strVal val="visible"/>
                                      </p:to>
                                    </p:set>
                                    <p:animEffect transition="in" filter="fade">
                                      <p:cBhvr>
                                        <p:cTn id="24" dur="500"/>
                                        <p:tgtEl>
                                          <p:spTgt spid="81">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wipe(left)">
                                      <p:cBhvr>
                                        <p:cTn id="29" dur="200"/>
                                        <p:tgtEl>
                                          <p:spTgt spid="5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79">
                                            <p:txEl>
                                              <p:pRg st="0" end="0"/>
                                            </p:txEl>
                                          </p:spTgt>
                                        </p:tgtEl>
                                        <p:attrNameLst>
                                          <p:attrName>style.visibility</p:attrName>
                                        </p:attrNameLst>
                                      </p:cBhvr>
                                      <p:to>
                                        <p:strVal val="visible"/>
                                      </p:to>
                                    </p:set>
                                    <p:animEffect transition="in" filter="fade">
                                      <p:cBhvr>
                                        <p:cTn id="32" dur="500"/>
                                        <p:tgtEl>
                                          <p:spTgt spid="79">
                                            <p:txEl>
                                              <p:pRg st="0" end="0"/>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82">
                                            <p:txEl>
                                              <p:pRg st="0" end="0"/>
                                            </p:txEl>
                                          </p:spTgt>
                                        </p:tgtEl>
                                        <p:attrNameLst>
                                          <p:attrName>style.visibility</p:attrName>
                                        </p:attrNameLst>
                                      </p:cBhvr>
                                      <p:to>
                                        <p:strVal val="visible"/>
                                      </p:to>
                                    </p:set>
                                    <p:animEffect transition="in" filter="fade">
                                      <p:cBhvr>
                                        <p:cTn id="35" dur="500"/>
                                        <p:tgtEl>
                                          <p:spTgt spid="82">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84"/>
                                        </p:tgtEl>
                                        <p:attrNameLst>
                                          <p:attrName>style.visibility</p:attrName>
                                        </p:attrNameLst>
                                      </p:cBhvr>
                                      <p:to>
                                        <p:strVal val="visible"/>
                                      </p:to>
                                    </p:set>
                                    <p:animEffect transition="in" filter="wipe(left)">
                                      <p:cBhvr>
                                        <p:cTn id="40" dur="200"/>
                                        <p:tgtEl>
                                          <p:spTgt spid="84"/>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56">
                                            <p:txEl>
                                              <p:pRg st="0" end="0"/>
                                            </p:txEl>
                                          </p:spTgt>
                                        </p:tgtEl>
                                        <p:attrNameLst>
                                          <p:attrName>style.visibility</p:attrName>
                                        </p:attrNameLst>
                                      </p:cBhvr>
                                      <p:to>
                                        <p:strVal val="visible"/>
                                      </p:to>
                                    </p:set>
                                    <p:animEffect transition="in" filter="fade">
                                      <p:cBhvr>
                                        <p:cTn id="43" dur="500"/>
                                        <p:tgtEl>
                                          <p:spTgt spid="56">
                                            <p:txEl>
                                              <p:pRg st="0" end="0"/>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53">
                                            <p:txEl>
                                              <p:pRg st="0" end="0"/>
                                            </p:txEl>
                                          </p:spTgt>
                                        </p:tgtEl>
                                        <p:attrNameLst>
                                          <p:attrName>style.visibility</p:attrName>
                                        </p:attrNameLst>
                                      </p:cBhvr>
                                      <p:to>
                                        <p:strVal val="visible"/>
                                      </p:to>
                                    </p:set>
                                    <p:animEffect transition="in" filter="fade">
                                      <p:cBhvr>
                                        <p:cTn id="46" dur="500"/>
                                        <p:tgtEl>
                                          <p:spTgt spid="53">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85"/>
                                        </p:tgtEl>
                                        <p:attrNameLst>
                                          <p:attrName>style.visibility</p:attrName>
                                        </p:attrNameLst>
                                      </p:cBhvr>
                                      <p:to>
                                        <p:strVal val="visible"/>
                                      </p:to>
                                    </p:set>
                                    <p:animEffect transition="in" filter="wipe(left)">
                                      <p:cBhvr>
                                        <p:cTn id="51" dur="200"/>
                                        <p:tgtEl>
                                          <p:spTgt spid="85"/>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54">
                                            <p:txEl>
                                              <p:pRg st="0" end="0"/>
                                            </p:txEl>
                                          </p:spTgt>
                                        </p:tgtEl>
                                        <p:attrNameLst>
                                          <p:attrName>style.visibility</p:attrName>
                                        </p:attrNameLst>
                                      </p:cBhvr>
                                      <p:to>
                                        <p:strVal val="visible"/>
                                      </p:to>
                                    </p:set>
                                    <p:animEffect transition="in" filter="fade">
                                      <p:cBhvr>
                                        <p:cTn id="54" dur="500"/>
                                        <p:tgtEl>
                                          <p:spTgt spid="54">
                                            <p:txEl>
                                              <p:pRg st="0" end="0"/>
                                            </p:txEl>
                                          </p:spTgt>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57">
                                            <p:txEl>
                                              <p:pRg st="0" end="0"/>
                                            </p:txEl>
                                          </p:spTgt>
                                        </p:tgtEl>
                                        <p:attrNameLst>
                                          <p:attrName>style.visibility</p:attrName>
                                        </p:attrNameLst>
                                      </p:cBhvr>
                                      <p:to>
                                        <p:strVal val="visible"/>
                                      </p:to>
                                    </p:set>
                                    <p:animEffect transition="in" filter="fade">
                                      <p:cBhvr>
                                        <p:cTn id="57" dur="500"/>
                                        <p:tgtEl>
                                          <p:spTgt spid="5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autoUpdateAnimBg="0"/>
      <p:bldP spid="83" grpId="0" animBg="1"/>
      <p:bldP spid="84" grpId="0" animBg="1"/>
      <p:bldP spid="85" grpId="0" animBg="1"/>
      <p:bldP spid="77" grpId="0" build="p">
        <p:tmplLst>
          <p:tmpl lvl="1">
            <p:tnLst>
              <p:par>
                <p:cTn presetID="10" presetClass="entr" presetSubtype="0" fill="hold" nodeType="withEffect">
                  <p:stCondLst>
                    <p:cond delay="0"/>
                  </p:stCondLst>
                  <p:childTnLst>
                    <p:set>
                      <p:cBhvr>
                        <p:cTn dur="1" fill="hold">
                          <p:stCondLst>
                            <p:cond delay="0"/>
                          </p:stCondLst>
                        </p:cTn>
                        <p:tgtEl>
                          <p:spTgt spid="77"/>
                        </p:tgtEl>
                        <p:attrNameLst>
                          <p:attrName>style.visibility</p:attrName>
                        </p:attrNameLst>
                      </p:cBhvr>
                      <p:to>
                        <p:strVal val="visible"/>
                      </p:to>
                    </p:set>
                    <p:animEffect transition="in" filter="fade">
                      <p:cBhvr>
                        <p:cTn dur="500"/>
                        <p:tgtEl>
                          <p:spTgt spid="77"/>
                        </p:tgtEl>
                      </p:cBhvr>
                    </p:animEffect>
                  </p:childTnLst>
                </p:cTn>
              </p:par>
            </p:tnLst>
          </p:tmpl>
        </p:tmplLst>
      </p:bldP>
      <p:bldP spid="78" grpId="0" build="p">
        <p:tmplLst>
          <p:tmpl lvl="1">
            <p:tnLst>
              <p:par>
                <p:cTn presetID="10" presetClass="entr" presetSubtype="0" fill="hold" nodeType="withEffect">
                  <p:stCondLst>
                    <p:cond delay="0"/>
                  </p:stCondLst>
                  <p:childTnLst>
                    <p:set>
                      <p:cBhvr>
                        <p:cTn dur="1" fill="hold">
                          <p:stCondLst>
                            <p:cond delay="0"/>
                          </p:stCondLst>
                        </p:cTn>
                        <p:tgtEl>
                          <p:spTgt spid="78"/>
                        </p:tgtEl>
                        <p:attrNameLst>
                          <p:attrName>style.visibility</p:attrName>
                        </p:attrNameLst>
                      </p:cBhvr>
                      <p:to>
                        <p:strVal val="visible"/>
                      </p:to>
                    </p:set>
                    <p:animEffect transition="in" filter="fade">
                      <p:cBhvr>
                        <p:cTn dur="500"/>
                        <p:tgtEl>
                          <p:spTgt spid="78"/>
                        </p:tgtEl>
                      </p:cBhvr>
                    </p:animEffect>
                  </p:childTnLst>
                </p:cTn>
              </p:par>
            </p:tnLst>
          </p:tmpl>
        </p:tmplLst>
      </p:bldP>
      <p:bldP spid="79" grpId="0" build="p">
        <p:tmplLst>
          <p:tmpl lvl="1">
            <p:tnLst>
              <p:par>
                <p:cTn presetID="10" presetClass="entr" presetSubtype="0" fill="hold" nodeType="withEffect">
                  <p:stCondLst>
                    <p:cond delay="0"/>
                  </p:stCondLst>
                  <p:childTnLst>
                    <p:set>
                      <p:cBhvr>
                        <p:cTn dur="1" fill="hold">
                          <p:stCondLst>
                            <p:cond delay="0"/>
                          </p:stCondLst>
                        </p:cTn>
                        <p:tgtEl>
                          <p:spTgt spid="79"/>
                        </p:tgtEl>
                        <p:attrNameLst>
                          <p:attrName>style.visibility</p:attrName>
                        </p:attrNameLst>
                      </p:cBhvr>
                      <p:to>
                        <p:strVal val="visible"/>
                      </p:to>
                    </p:set>
                    <p:animEffect transition="in" filter="fade">
                      <p:cBhvr>
                        <p:cTn dur="500"/>
                        <p:tgtEl>
                          <p:spTgt spid="79"/>
                        </p:tgtEl>
                      </p:cBhvr>
                    </p:animEffect>
                  </p:childTnLst>
                </p:cTn>
              </p:par>
            </p:tnLst>
          </p:tmpl>
        </p:tmplLst>
      </p:bldP>
      <p:bldP spid="80" grpId="0" build="p">
        <p:tmplLst>
          <p:tmpl lvl="1">
            <p:tnLst>
              <p:par>
                <p:cTn presetID="10" presetClass="entr" presetSubtype="0" fill="hold" nodeType="withEffect">
                  <p:stCondLst>
                    <p:cond delay="0"/>
                  </p:stCondLst>
                  <p:childTnLst>
                    <p:set>
                      <p:cBhvr>
                        <p:cTn dur="1" fill="hold">
                          <p:stCondLst>
                            <p:cond delay="0"/>
                          </p:stCondLst>
                        </p:cTn>
                        <p:tgtEl>
                          <p:spTgt spid="80"/>
                        </p:tgtEl>
                        <p:attrNameLst>
                          <p:attrName>style.visibility</p:attrName>
                        </p:attrNameLst>
                      </p:cBhvr>
                      <p:to>
                        <p:strVal val="visible"/>
                      </p:to>
                    </p:set>
                    <p:animEffect transition="in" filter="fade">
                      <p:cBhvr>
                        <p:cTn dur="500"/>
                        <p:tgtEl>
                          <p:spTgt spid="80"/>
                        </p:tgtEl>
                      </p:cBhvr>
                    </p:animEffect>
                  </p:childTnLst>
                </p:cTn>
              </p:par>
            </p:tnLst>
          </p:tmpl>
        </p:tmplLst>
      </p:bldP>
      <p:bldP spid="81" grpId="0" build="p">
        <p:tmplLst>
          <p:tmpl lvl="1">
            <p:tnLst>
              <p:par>
                <p:cTn presetID="10" presetClass="entr" presetSubtype="0" fill="hold" nodeType="withEffect">
                  <p:stCondLst>
                    <p:cond delay="0"/>
                  </p:stCondLst>
                  <p:childTnLst>
                    <p:set>
                      <p:cBhvr>
                        <p:cTn dur="1" fill="hold">
                          <p:stCondLst>
                            <p:cond delay="0"/>
                          </p:stCondLst>
                        </p:cTn>
                        <p:tgtEl>
                          <p:spTgt spid="81"/>
                        </p:tgtEl>
                        <p:attrNameLst>
                          <p:attrName>style.visibility</p:attrName>
                        </p:attrNameLst>
                      </p:cBhvr>
                      <p:to>
                        <p:strVal val="visible"/>
                      </p:to>
                    </p:set>
                    <p:animEffect transition="in" filter="fade">
                      <p:cBhvr>
                        <p:cTn dur="500"/>
                        <p:tgtEl>
                          <p:spTgt spid="81"/>
                        </p:tgtEl>
                      </p:cBhvr>
                    </p:animEffect>
                  </p:childTnLst>
                </p:cTn>
              </p:par>
            </p:tnLst>
          </p:tmpl>
        </p:tmplLst>
      </p:bldP>
      <p:bldP spid="82" grpId="0" build="p">
        <p:tmplLst>
          <p:tmpl lvl="1">
            <p:tnLst>
              <p:par>
                <p:cTn presetID="10" presetClass="entr" presetSubtype="0" fill="hold" nodeType="withEffect">
                  <p:stCondLst>
                    <p:cond delay="0"/>
                  </p:stCondLst>
                  <p:childTnLst>
                    <p:set>
                      <p:cBhvr>
                        <p:cTn dur="1" fill="hold">
                          <p:stCondLst>
                            <p:cond delay="0"/>
                          </p:stCondLst>
                        </p:cTn>
                        <p:tgtEl>
                          <p:spTgt spid="82"/>
                        </p:tgtEl>
                        <p:attrNameLst>
                          <p:attrName>style.visibility</p:attrName>
                        </p:attrNameLst>
                      </p:cBhvr>
                      <p:to>
                        <p:strVal val="visible"/>
                      </p:to>
                    </p:set>
                    <p:animEffect transition="in" filter="fade">
                      <p:cBhvr>
                        <p:cTn dur="500"/>
                        <p:tgtEl>
                          <p:spTgt spid="82"/>
                        </p:tgtEl>
                      </p:cBhvr>
                    </p:animEffect>
                  </p:childTnLst>
                </p:cTn>
              </p:par>
            </p:tnLst>
          </p:tmpl>
        </p:tmplLst>
      </p:bldP>
      <p:bldP spid="53" grpId="0" build="p">
        <p:tmplLst>
          <p:tmpl lvl="1">
            <p:tnLst>
              <p:par>
                <p:cTn presetID="10" presetClass="entr" presetSubtype="0" fill="hold" nodeType="withEffect">
                  <p:stCondLst>
                    <p:cond delay="0"/>
                  </p:st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54" grpId="0" build="p">
        <p:tmplLst>
          <p:tmpl lvl="1">
            <p:tnLst>
              <p:par>
                <p:cTn presetID="10" presetClass="entr" presetSubtype="0" fill="hold" nodeType="withEffect">
                  <p:stCondLst>
                    <p:cond delay="0"/>
                  </p:stCondLst>
                  <p:childTnLst>
                    <p:set>
                      <p:cBhvr>
                        <p:cTn dur="1" fill="hold">
                          <p:stCondLst>
                            <p:cond delay="0"/>
                          </p:stCondLst>
                        </p:cTn>
                        <p:tgtEl>
                          <p:spTgt spid="54"/>
                        </p:tgtEl>
                        <p:attrNameLst>
                          <p:attrName>style.visibility</p:attrName>
                        </p:attrNameLst>
                      </p:cBhvr>
                      <p:to>
                        <p:strVal val="visible"/>
                      </p:to>
                    </p:set>
                    <p:animEffect transition="in" filter="fade">
                      <p:cBhvr>
                        <p:cTn dur="500"/>
                        <p:tgtEl>
                          <p:spTgt spid="54"/>
                        </p:tgtEl>
                      </p:cBhvr>
                    </p:animEffect>
                  </p:childTnLst>
                </p:cTn>
              </p:par>
            </p:tnLst>
          </p:tmpl>
        </p:tmplLst>
      </p:bldP>
      <p:bldP spid="56" grpId="0" build="p">
        <p:tmplLst>
          <p:tmpl lvl="1">
            <p:tnLst>
              <p:par>
                <p:cTn presetID="10" presetClass="entr" presetSubtype="0" fill="hold" nodeType="withEffect">
                  <p:stCondLst>
                    <p:cond delay="0"/>
                  </p:stCondLst>
                  <p:childTnLst>
                    <p:set>
                      <p:cBhvr>
                        <p:cTn dur="1" fill="hold">
                          <p:stCondLst>
                            <p:cond delay="0"/>
                          </p:stCondLst>
                        </p:cTn>
                        <p:tgtEl>
                          <p:spTgt spid="56"/>
                        </p:tgtEl>
                        <p:attrNameLst>
                          <p:attrName>style.visibility</p:attrName>
                        </p:attrNameLst>
                      </p:cBhvr>
                      <p:to>
                        <p:strVal val="visible"/>
                      </p:to>
                    </p:set>
                    <p:animEffect transition="in" filter="fade">
                      <p:cBhvr>
                        <p:cTn dur="500"/>
                        <p:tgtEl>
                          <p:spTgt spid="56"/>
                        </p:tgtEl>
                      </p:cBhvr>
                    </p:animEffect>
                  </p:childTnLst>
                </p:cTn>
              </p:par>
            </p:tnLst>
          </p:tmpl>
        </p:tmplLst>
      </p:bldP>
      <p:bldP spid="57" grpId="0" build="p">
        <p:tmplLst>
          <p:tmpl lvl="1">
            <p:tnLst>
              <p:par>
                <p:cTn presetID="10" presetClass="entr" presetSubtype="0" fill="hold" nodeType="withEffect">
                  <p:stCondLst>
                    <p:cond delay="0"/>
                  </p:st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fferentiators B (x6)">
    <p:spTree>
      <p:nvGrpSpPr>
        <p:cNvPr id="1" name=""/>
        <p:cNvGrpSpPr/>
        <p:nvPr/>
      </p:nvGrpSpPr>
      <p:grpSpPr>
        <a:xfrm>
          <a:off x="0" y="0"/>
          <a:ext cx="0" cy="0"/>
          <a:chOff x="0" y="0"/>
          <a:chExt cx="0" cy="0"/>
        </a:xfrm>
      </p:grpSpPr>
      <p:sp>
        <p:nvSpPr>
          <p:cNvPr id="83" name="Parallelogram 28"/>
          <p:cNvSpPr/>
          <p:nvPr userDrawn="1"/>
        </p:nvSpPr>
        <p:spPr>
          <a:xfrm>
            <a:off x="6078846" y="-12860"/>
            <a:ext cx="3065154" cy="2638367"/>
          </a:xfrm>
          <a:custGeom>
            <a:avLst/>
            <a:gdLst/>
            <a:ahLst/>
            <a:cxnLst/>
            <a:rect l="l" t="t" r="r" b="b"/>
            <a:pathLst>
              <a:path w="3065154" h="2638367">
                <a:moveTo>
                  <a:pt x="1464901" y="0"/>
                </a:moveTo>
                <a:lnTo>
                  <a:pt x="3065154" y="0"/>
                </a:lnTo>
                <a:lnTo>
                  <a:pt x="3065154" y="2638367"/>
                </a:lnTo>
                <a:lnTo>
                  <a:pt x="0" y="2638367"/>
                </a:lnTo>
                <a:close/>
              </a:path>
            </a:pathLst>
          </a:custGeom>
          <a:solidFill>
            <a:srgbClr val="C7C7C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cs typeface="Arial" panose="020B0604020202020204" pitchFamily="34" charset="0"/>
            </a:endParaRPr>
          </a:p>
        </p:txBody>
      </p:sp>
      <p:sp>
        <p:nvSpPr>
          <p:cNvPr id="60" name="Parallelogram 27"/>
          <p:cNvSpPr/>
          <p:nvPr userDrawn="1"/>
        </p:nvSpPr>
        <p:spPr>
          <a:xfrm>
            <a:off x="2737495" y="-2"/>
            <a:ext cx="4873928" cy="2625509"/>
          </a:xfrm>
          <a:custGeom>
            <a:avLst/>
            <a:gdLst/>
            <a:ahLst/>
            <a:cxnLst/>
            <a:rect l="l" t="t" r="r" b="b"/>
            <a:pathLst>
              <a:path w="4769060" h="2625509">
                <a:moveTo>
                  <a:pt x="1457761" y="0"/>
                </a:moveTo>
                <a:lnTo>
                  <a:pt x="4769060" y="0"/>
                </a:lnTo>
                <a:lnTo>
                  <a:pt x="3311299" y="2625509"/>
                </a:lnTo>
                <a:lnTo>
                  <a:pt x="0" y="2625509"/>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cs typeface="Arial" panose="020B0604020202020204" pitchFamily="34" charset="0"/>
            </a:endParaRPr>
          </a:p>
        </p:txBody>
      </p:sp>
      <p:sp>
        <p:nvSpPr>
          <p:cNvPr id="59" name="Parallelogram 14"/>
          <p:cNvSpPr/>
          <p:nvPr userDrawn="1"/>
        </p:nvSpPr>
        <p:spPr>
          <a:xfrm>
            <a:off x="-1" y="-9072"/>
            <a:ext cx="4229819" cy="2634579"/>
          </a:xfrm>
          <a:custGeom>
            <a:avLst/>
            <a:gdLst/>
            <a:ahLst/>
            <a:cxnLst/>
            <a:rect l="l" t="t" r="r" b="b"/>
            <a:pathLst>
              <a:path w="4229819" h="2634579">
                <a:moveTo>
                  <a:pt x="0" y="0"/>
                </a:moveTo>
                <a:lnTo>
                  <a:pt x="4229819" y="0"/>
                </a:lnTo>
                <a:lnTo>
                  <a:pt x="2767022" y="2634579"/>
                </a:lnTo>
                <a:lnTo>
                  <a:pt x="0" y="2634579"/>
                </a:lnTo>
                <a:close/>
              </a:path>
            </a:pathLst>
          </a:custGeom>
          <a:solidFill>
            <a:srgbClr val="E8E8E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cs typeface="Arial" panose="020B0604020202020204" pitchFamily="34" charset="0"/>
            </a:endParaRPr>
          </a:p>
        </p:txBody>
      </p:sp>
      <p:sp>
        <p:nvSpPr>
          <p:cNvPr id="47" name="Parallelogram 32"/>
          <p:cNvSpPr/>
          <p:nvPr userDrawn="1"/>
        </p:nvSpPr>
        <p:spPr>
          <a:xfrm>
            <a:off x="2426772" y="2624899"/>
            <a:ext cx="4716980" cy="2531707"/>
          </a:xfrm>
          <a:custGeom>
            <a:avLst/>
            <a:gdLst/>
            <a:ahLst/>
            <a:cxnLst/>
            <a:rect l="l" t="t" r="r" b="b"/>
            <a:pathLst>
              <a:path w="4716979" h="2531707">
                <a:moveTo>
                  <a:pt x="1405680" y="0"/>
                </a:moveTo>
                <a:lnTo>
                  <a:pt x="4716979" y="0"/>
                </a:lnTo>
                <a:lnTo>
                  <a:pt x="3311299" y="2531707"/>
                </a:lnTo>
                <a:lnTo>
                  <a:pt x="0" y="2531707"/>
                </a:lnTo>
                <a:close/>
              </a:path>
            </a:pathLst>
          </a:custGeom>
          <a:solidFill>
            <a:srgbClr val="E8E8E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cs typeface="Arial" panose="020B0604020202020204" pitchFamily="34" charset="0"/>
            </a:endParaRPr>
          </a:p>
        </p:txBody>
      </p:sp>
      <p:sp>
        <p:nvSpPr>
          <p:cNvPr id="51" name="Rectangle 3"/>
          <p:cNvSpPr/>
          <p:nvPr userDrawn="1"/>
        </p:nvSpPr>
        <p:spPr>
          <a:xfrm>
            <a:off x="0" y="2624899"/>
            <a:ext cx="3833821" cy="2532888"/>
          </a:xfrm>
          <a:custGeom>
            <a:avLst/>
            <a:gdLst/>
            <a:ahLst/>
            <a:cxnLst/>
            <a:rect l="l" t="t" r="r" b="b"/>
            <a:pathLst>
              <a:path w="3833821" h="2522637">
                <a:moveTo>
                  <a:pt x="0" y="0"/>
                </a:moveTo>
                <a:lnTo>
                  <a:pt x="1066799" y="0"/>
                </a:lnTo>
                <a:lnTo>
                  <a:pt x="1142999" y="0"/>
                </a:lnTo>
                <a:lnTo>
                  <a:pt x="3833821" y="0"/>
                </a:lnTo>
                <a:lnTo>
                  <a:pt x="2433177" y="2522637"/>
                </a:lnTo>
                <a:lnTo>
                  <a:pt x="1066799" y="2522637"/>
                </a:lnTo>
                <a:lnTo>
                  <a:pt x="1066799" y="2517993"/>
                </a:lnTo>
                <a:lnTo>
                  <a:pt x="0" y="2517993"/>
                </a:lnTo>
                <a:close/>
              </a:path>
            </a:pathLst>
          </a:custGeom>
          <a:solidFill>
            <a:srgbClr val="C7C7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endParaRPr>
          </a:p>
        </p:txBody>
      </p:sp>
      <p:sp>
        <p:nvSpPr>
          <p:cNvPr id="52" name="Rectangle 5"/>
          <p:cNvSpPr/>
          <p:nvPr userDrawn="1"/>
        </p:nvSpPr>
        <p:spPr>
          <a:xfrm>
            <a:off x="5740240" y="2624899"/>
            <a:ext cx="3424534" cy="2532888"/>
          </a:xfrm>
          <a:custGeom>
            <a:avLst/>
            <a:gdLst>
              <a:gd name="connsiteX0" fmla="*/ 1400644 w 3405348"/>
              <a:gd name="connsiteY0" fmla="*/ 0 h 2522637"/>
              <a:gd name="connsiteX1" fmla="*/ 3405348 w 3405348"/>
              <a:gd name="connsiteY1" fmla="*/ 0 h 2522637"/>
              <a:gd name="connsiteX2" fmla="*/ 3398998 w 3405348"/>
              <a:gd name="connsiteY2" fmla="*/ 2522637 h 2522637"/>
              <a:gd name="connsiteX3" fmla="*/ 0 w 3405348"/>
              <a:gd name="connsiteY3" fmla="*/ 2522637 h 2522637"/>
              <a:gd name="connsiteX4" fmla="*/ 1400644 w 3405348"/>
              <a:gd name="connsiteY4" fmla="*/ 0 h 2522637"/>
              <a:gd name="connsiteX0" fmla="*/ 1400644 w 3424534"/>
              <a:gd name="connsiteY0" fmla="*/ 0 h 2522637"/>
              <a:gd name="connsiteX1" fmla="*/ 3405348 w 3424534"/>
              <a:gd name="connsiteY1" fmla="*/ 0 h 2522637"/>
              <a:gd name="connsiteX2" fmla="*/ 3424398 w 3424534"/>
              <a:gd name="connsiteY2" fmla="*/ 2522637 h 2522637"/>
              <a:gd name="connsiteX3" fmla="*/ 0 w 3424534"/>
              <a:gd name="connsiteY3" fmla="*/ 2522637 h 2522637"/>
              <a:gd name="connsiteX4" fmla="*/ 1400644 w 3424534"/>
              <a:gd name="connsiteY4" fmla="*/ 0 h 25226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4534" h="2522637">
                <a:moveTo>
                  <a:pt x="1400644" y="0"/>
                </a:moveTo>
                <a:lnTo>
                  <a:pt x="3405348" y="0"/>
                </a:lnTo>
                <a:cubicBezTo>
                  <a:pt x="3403231" y="840879"/>
                  <a:pt x="3426515" y="1681758"/>
                  <a:pt x="3424398" y="2522637"/>
                </a:cubicBezTo>
                <a:lnTo>
                  <a:pt x="0" y="2522637"/>
                </a:lnTo>
                <a:lnTo>
                  <a:pt x="1400644"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endParaRPr>
          </a:p>
        </p:txBody>
      </p:sp>
      <p:sp>
        <p:nvSpPr>
          <p:cNvPr id="17" name="Parallelogram 16"/>
          <p:cNvSpPr/>
          <p:nvPr userDrawn="1"/>
        </p:nvSpPr>
        <p:spPr>
          <a:xfrm>
            <a:off x="-381000" y="-3"/>
            <a:ext cx="4191000" cy="686113"/>
          </a:xfrm>
          <a:prstGeom prst="parallelogram">
            <a:avLst>
              <a:gd name="adj" fmla="val 55523"/>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76" name="Title 1"/>
          <p:cNvSpPr>
            <a:spLocks noGrp="1"/>
          </p:cNvSpPr>
          <p:nvPr>
            <p:ph type="title"/>
          </p:nvPr>
        </p:nvSpPr>
        <p:spPr>
          <a:xfrm>
            <a:off x="3352800" y="0"/>
            <a:ext cx="2667000" cy="684989"/>
          </a:xfrm>
          <a:prstGeom prst="parallelogram">
            <a:avLst>
              <a:gd name="adj" fmla="val 56410"/>
            </a:avLst>
          </a:prstGeom>
          <a:solidFill>
            <a:schemeClr val="accent1"/>
          </a:solidFill>
        </p:spPr>
        <p:txBody>
          <a:bodyPr wrap="none" lIns="228600"/>
          <a:lstStyle>
            <a:lvl1pPr>
              <a:defRPr>
                <a:solidFill>
                  <a:schemeClr val="bg1"/>
                </a:solidFill>
              </a:defRPr>
            </a:lvl1pPr>
          </a:lstStyle>
          <a:p>
            <a:r>
              <a:rPr lang="en-CA" dirty="0" smtClean="0"/>
              <a:t>Click to edit Master title style</a:t>
            </a:r>
            <a:endParaRPr lang="en-CA" dirty="0"/>
          </a:p>
        </p:txBody>
      </p:sp>
      <p:sp>
        <p:nvSpPr>
          <p:cNvPr id="77" name="Text Placeholder 48"/>
          <p:cNvSpPr>
            <a:spLocks noGrp="1"/>
          </p:cNvSpPr>
          <p:nvPr>
            <p:ph type="body" sz="quarter" idx="10" hasCustomPrompt="1"/>
          </p:nvPr>
        </p:nvSpPr>
        <p:spPr>
          <a:xfrm>
            <a:off x="514350" y="977321"/>
            <a:ext cx="1771650" cy="586919"/>
          </a:xfrm>
          <a:effectLst/>
        </p:spPr>
        <p:txBody>
          <a:bodyPr/>
          <a:lstStyle>
            <a:lvl1pPr marL="0" indent="0">
              <a:buNone/>
              <a:defRPr sz="1800" b="1">
                <a:solidFill>
                  <a:schemeClr val="accent1"/>
                </a:solidFill>
              </a:defRPr>
            </a:lvl1pPr>
            <a:lvl2pPr marL="457200" indent="0">
              <a:buNone/>
              <a:defRPr b="1">
                <a:solidFill>
                  <a:schemeClr val="accent1"/>
                </a:solidFill>
              </a:defRPr>
            </a:lvl2pPr>
            <a:lvl3pPr marL="914400" indent="0">
              <a:buNone/>
              <a:defRPr b="1">
                <a:solidFill>
                  <a:schemeClr val="accent1"/>
                </a:solidFill>
              </a:defRPr>
            </a:lvl3pPr>
            <a:lvl4pPr marL="1371600" indent="0">
              <a:buNone/>
              <a:defRPr b="1">
                <a:solidFill>
                  <a:schemeClr val="accent1"/>
                </a:solidFill>
              </a:defRPr>
            </a:lvl4pPr>
            <a:lvl5pPr marL="1828800" indent="0">
              <a:buNone/>
              <a:defRPr b="1">
                <a:solidFill>
                  <a:schemeClr val="accent1"/>
                </a:solidFill>
              </a:defRPr>
            </a:lvl5pPr>
          </a:lstStyle>
          <a:p>
            <a:pPr lvl="0"/>
            <a:r>
              <a:rPr lang="en-US" dirty="0" smtClean="0"/>
              <a:t>Differentiator</a:t>
            </a:r>
          </a:p>
        </p:txBody>
      </p:sp>
      <p:sp>
        <p:nvSpPr>
          <p:cNvPr id="78" name="Text Placeholder 48"/>
          <p:cNvSpPr>
            <a:spLocks noGrp="1"/>
          </p:cNvSpPr>
          <p:nvPr>
            <p:ph type="body" sz="quarter" idx="11" hasCustomPrompt="1"/>
          </p:nvPr>
        </p:nvSpPr>
        <p:spPr>
          <a:xfrm>
            <a:off x="3943350" y="977321"/>
            <a:ext cx="1771650" cy="586919"/>
          </a:xfrm>
          <a:effectLst/>
        </p:spPr>
        <p:txBody>
          <a:bodyPr/>
          <a:lstStyle>
            <a:lvl1pPr marL="0" indent="0">
              <a:buNone/>
              <a:defRPr sz="1800" b="1">
                <a:solidFill>
                  <a:schemeClr val="accent1"/>
                </a:solidFill>
              </a:defRPr>
            </a:lvl1pPr>
            <a:lvl2pPr marL="457200" indent="0">
              <a:buNone/>
              <a:defRPr b="1">
                <a:solidFill>
                  <a:schemeClr val="accent1"/>
                </a:solidFill>
              </a:defRPr>
            </a:lvl2pPr>
            <a:lvl3pPr marL="914400" indent="0">
              <a:buNone/>
              <a:defRPr b="1">
                <a:solidFill>
                  <a:schemeClr val="accent1"/>
                </a:solidFill>
              </a:defRPr>
            </a:lvl3pPr>
            <a:lvl4pPr marL="1371600" indent="0">
              <a:buNone/>
              <a:defRPr b="1">
                <a:solidFill>
                  <a:schemeClr val="accent1"/>
                </a:solidFill>
              </a:defRPr>
            </a:lvl4pPr>
            <a:lvl5pPr marL="1828800" indent="0">
              <a:buNone/>
              <a:defRPr b="1">
                <a:solidFill>
                  <a:schemeClr val="accent1"/>
                </a:solidFill>
              </a:defRPr>
            </a:lvl5pPr>
          </a:lstStyle>
          <a:p>
            <a:pPr lvl="0"/>
            <a:r>
              <a:rPr lang="en-US" dirty="0" smtClean="0"/>
              <a:t>Differentiator</a:t>
            </a:r>
          </a:p>
        </p:txBody>
      </p:sp>
      <p:sp>
        <p:nvSpPr>
          <p:cNvPr id="79" name="Text Placeholder 48"/>
          <p:cNvSpPr>
            <a:spLocks noGrp="1"/>
          </p:cNvSpPr>
          <p:nvPr>
            <p:ph type="body" sz="quarter" idx="12" hasCustomPrompt="1"/>
          </p:nvPr>
        </p:nvSpPr>
        <p:spPr>
          <a:xfrm>
            <a:off x="7219950" y="977321"/>
            <a:ext cx="1771650" cy="586919"/>
          </a:xfrm>
          <a:effectLst/>
        </p:spPr>
        <p:txBody>
          <a:bodyPr/>
          <a:lstStyle>
            <a:lvl1pPr marL="0" indent="0">
              <a:buNone/>
              <a:defRPr sz="1800" b="1">
                <a:solidFill>
                  <a:schemeClr val="accent1"/>
                </a:solidFill>
              </a:defRPr>
            </a:lvl1pPr>
            <a:lvl2pPr marL="457200" indent="0">
              <a:buNone/>
              <a:defRPr b="1">
                <a:solidFill>
                  <a:schemeClr val="accent1"/>
                </a:solidFill>
              </a:defRPr>
            </a:lvl2pPr>
            <a:lvl3pPr marL="914400" indent="0">
              <a:buNone/>
              <a:defRPr b="1">
                <a:solidFill>
                  <a:schemeClr val="accent1"/>
                </a:solidFill>
              </a:defRPr>
            </a:lvl3pPr>
            <a:lvl4pPr marL="1371600" indent="0">
              <a:buNone/>
              <a:defRPr b="1">
                <a:solidFill>
                  <a:schemeClr val="accent1"/>
                </a:solidFill>
              </a:defRPr>
            </a:lvl4pPr>
            <a:lvl5pPr marL="1828800" indent="0">
              <a:buNone/>
              <a:defRPr b="1">
                <a:solidFill>
                  <a:schemeClr val="accent1"/>
                </a:solidFill>
              </a:defRPr>
            </a:lvl5pPr>
          </a:lstStyle>
          <a:p>
            <a:pPr lvl="0"/>
            <a:r>
              <a:rPr lang="en-US" dirty="0" smtClean="0"/>
              <a:t>Differentiator</a:t>
            </a:r>
          </a:p>
        </p:txBody>
      </p:sp>
      <p:sp>
        <p:nvSpPr>
          <p:cNvPr id="80" name="Text Placeholder 48"/>
          <p:cNvSpPr>
            <a:spLocks noGrp="1"/>
          </p:cNvSpPr>
          <p:nvPr>
            <p:ph type="body" sz="quarter" idx="13" hasCustomPrompt="1"/>
          </p:nvPr>
        </p:nvSpPr>
        <p:spPr>
          <a:xfrm>
            <a:off x="514350" y="1581149"/>
            <a:ext cx="1771650" cy="762001"/>
          </a:xfrm>
          <a:effectLst/>
        </p:spPr>
        <p:txBody>
          <a:bodyPr/>
          <a:lstStyle>
            <a:lvl1pPr marL="0" indent="0">
              <a:buNone/>
              <a:defRPr sz="1600" b="0">
                <a:solidFill>
                  <a:schemeClr val="tx1"/>
                </a:solidFill>
                <a:latin typeface="+mn-lt"/>
              </a:defRPr>
            </a:lvl1pPr>
            <a:lvl2pPr marL="457200" indent="0">
              <a:buNone/>
              <a:defRPr b="1">
                <a:solidFill>
                  <a:schemeClr val="accent1"/>
                </a:solidFill>
              </a:defRPr>
            </a:lvl2pPr>
            <a:lvl3pPr marL="914400" indent="0">
              <a:buNone/>
              <a:defRPr b="1">
                <a:solidFill>
                  <a:schemeClr val="accent1"/>
                </a:solidFill>
              </a:defRPr>
            </a:lvl3pPr>
            <a:lvl4pPr marL="1371600" indent="0">
              <a:buNone/>
              <a:defRPr b="1">
                <a:solidFill>
                  <a:schemeClr val="accent1"/>
                </a:solidFill>
              </a:defRPr>
            </a:lvl4pPr>
            <a:lvl5pPr marL="1828800" indent="0">
              <a:buNone/>
              <a:defRPr b="1">
                <a:solidFill>
                  <a:schemeClr val="accent1"/>
                </a:solidFill>
              </a:defRPr>
            </a:lvl5pPr>
          </a:lstStyle>
          <a:p>
            <a:pPr lvl="0"/>
            <a:r>
              <a:rPr lang="en-CA" dirty="0" smtClean="0"/>
              <a:t>Fill in with clear, </a:t>
            </a:r>
            <a:br>
              <a:rPr lang="en-CA" dirty="0" smtClean="0"/>
            </a:br>
            <a:r>
              <a:rPr lang="en-CA" dirty="0" smtClean="0"/>
              <a:t>concise proposition</a:t>
            </a:r>
          </a:p>
          <a:p>
            <a:pPr lvl="0"/>
            <a:endParaRPr lang="en-CA" dirty="0" smtClean="0"/>
          </a:p>
        </p:txBody>
      </p:sp>
      <p:sp>
        <p:nvSpPr>
          <p:cNvPr id="81" name="Text Placeholder 48"/>
          <p:cNvSpPr>
            <a:spLocks noGrp="1"/>
          </p:cNvSpPr>
          <p:nvPr>
            <p:ph type="body" sz="quarter" idx="14" hasCustomPrompt="1"/>
          </p:nvPr>
        </p:nvSpPr>
        <p:spPr>
          <a:xfrm>
            <a:off x="3943350" y="1581149"/>
            <a:ext cx="1771650" cy="762001"/>
          </a:xfrm>
          <a:effectLst/>
        </p:spPr>
        <p:txBody>
          <a:bodyPr/>
          <a:lstStyle>
            <a:lvl1pPr marL="0" indent="0">
              <a:buNone/>
              <a:defRPr sz="1600" b="0">
                <a:solidFill>
                  <a:schemeClr val="tx1"/>
                </a:solidFill>
                <a:latin typeface="+mn-lt"/>
              </a:defRPr>
            </a:lvl1pPr>
            <a:lvl2pPr marL="457200" indent="0">
              <a:buNone/>
              <a:defRPr b="1">
                <a:solidFill>
                  <a:schemeClr val="accent1"/>
                </a:solidFill>
              </a:defRPr>
            </a:lvl2pPr>
            <a:lvl3pPr marL="914400" indent="0">
              <a:buNone/>
              <a:defRPr b="1">
                <a:solidFill>
                  <a:schemeClr val="accent1"/>
                </a:solidFill>
              </a:defRPr>
            </a:lvl3pPr>
            <a:lvl4pPr marL="1371600" indent="0">
              <a:buNone/>
              <a:defRPr b="1">
                <a:solidFill>
                  <a:schemeClr val="accent1"/>
                </a:solidFill>
              </a:defRPr>
            </a:lvl4pPr>
            <a:lvl5pPr marL="1828800" indent="0">
              <a:buNone/>
              <a:defRPr b="1">
                <a:solidFill>
                  <a:schemeClr val="accent1"/>
                </a:solidFill>
              </a:defRPr>
            </a:lvl5pPr>
          </a:lstStyle>
          <a:p>
            <a:pPr lvl="0"/>
            <a:r>
              <a:rPr lang="en-CA" dirty="0" smtClean="0"/>
              <a:t>Fill in with clear, </a:t>
            </a:r>
            <a:br>
              <a:rPr lang="en-CA" dirty="0" smtClean="0"/>
            </a:br>
            <a:r>
              <a:rPr lang="en-CA" dirty="0" smtClean="0"/>
              <a:t>concise proposition</a:t>
            </a:r>
          </a:p>
          <a:p>
            <a:pPr lvl="0"/>
            <a:endParaRPr lang="en-CA" dirty="0" smtClean="0"/>
          </a:p>
        </p:txBody>
      </p:sp>
      <p:sp>
        <p:nvSpPr>
          <p:cNvPr id="82" name="Text Placeholder 48"/>
          <p:cNvSpPr>
            <a:spLocks noGrp="1"/>
          </p:cNvSpPr>
          <p:nvPr>
            <p:ph type="body" sz="quarter" idx="15" hasCustomPrompt="1"/>
          </p:nvPr>
        </p:nvSpPr>
        <p:spPr>
          <a:xfrm>
            <a:off x="7219950" y="1581149"/>
            <a:ext cx="1771650" cy="762001"/>
          </a:xfrm>
          <a:effectLst/>
        </p:spPr>
        <p:txBody>
          <a:bodyPr/>
          <a:lstStyle>
            <a:lvl1pPr marL="0" indent="0">
              <a:buNone/>
              <a:defRPr sz="1600" b="0">
                <a:solidFill>
                  <a:schemeClr val="tx1"/>
                </a:solidFill>
                <a:latin typeface="+mn-lt"/>
              </a:defRPr>
            </a:lvl1pPr>
            <a:lvl2pPr marL="457200" indent="0">
              <a:buNone/>
              <a:defRPr b="1">
                <a:solidFill>
                  <a:schemeClr val="accent1"/>
                </a:solidFill>
              </a:defRPr>
            </a:lvl2pPr>
            <a:lvl3pPr marL="914400" indent="0">
              <a:buNone/>
              <a:defRPr b="1">
                <a:solidFill>
                  <a:schemeClr val="accent1"/>
                </a:solidFill>
              </a:defRPr>
            </a:lvl3pPr>
            <a:lvl4pPr marL="1371600" indent="0">
              <a:buNone/>
              <a:defRPr b="1">
                <a:solidFill>
                  <a:schemeClr val="accent1"/>
                </a:solidFill>
              </a:defRPr>
            </a:lvl4pPr>
            <a:lvl5pPr marL="1828800" indent="0">
              <a:buNone/>
              <a:defRPr b="1">
                <a:solidFill>
                  <a:schemeClr val="accent1"/>
                </a:solidFill>
              </a:defRPr>
            </a:lvl5pPr>
          </a:lstStyle>
          <a:p>
            <a:pPr lvl="0"/>
            <a:r>
              <a:rPr lang="en-CA" dirty="0" smtClean="0"/>
              <a:t>Fill in with clear, </a:t>
            </a:r>
            <a:br>
              <a:rPr lang="en-CA" dirty="0" smtClean="0"/>
            </a:br>
            <a:r>
              <a:rPr lang="en-CA" dirty="0" smtClean="0"/>
              <a:t>concise proposition</a:t>
            </a:r>
          </a:p>
          <a:p>
            <a:pPr lvl="0"/>
            <a:endParaRPr lang="en-CA" dirty="0" smtClean="0"/>
          </a:p>
        </p:txBody>
      </p:sp>
      <p:sp>
        <p:nvSpPr>
          <p:cNvPr id="53" name="Text Placeholder 48"/>
          <p:cNvSpPr>
            <a:spLocks noGrp="1"/>
          </p:cNvSpPr>
          <p:nvPr>
            <p:ph type="body" sz="quarter" idx="16" hasCustomPrompt="1"/>
          </p:nvPr>
        </p:nvSpPr>
        <p:spPr>
          <a:xfrm>
            <a:off x="514350" y="2952750"/>
            <a:ext cx="1771650" cy="586919"/>
          </a:xfrm>
          <a:effectLst/>
        </p:spPr>
        <p:txBody>
          <a:bodyPr/>
          <a:lstStyle>
            <a:lvl1pPr marL="0" indent="0">
              <a:buNone/>
              <a:defRPr sz="1800" b="1">
                <a:solidFill>
                  <a:schemeClr val="accent1"/>
                </a:solidFill>
              </a:defRPr>
            </a:lvl1pPr>
            <a:lvl2pPr marL="457200" indent="0">
              <a:buNone/>
              <a:defRPr b="1">
                <a:solidFill>
                  <a:schemeClr val="accent1"/>
                </a:solidFill>
              </a:defRPr>
            </a:lvl2pPr>
            <a:lvl3pPr marL="914400" indent="0">
              <a:buNone/>
              <a:defRPr b="1">
                <a:solidFill>
                  <a:schemeClr val="accent1"/>
                </a:solidFill>
              </a:defRPr>
            </a:lvl3pPr>
            <a:lvl4pPr marL="1371600" indent="0">
              <a:buNone/>
              <a:defRPr b="1">
                <a:solidFill>
                  <a:schemeClr val="accent1"/>
                </a:solidFill>
              </a:defRPr>
            </a:lvl4pPr>
            <a:lvl5pPr marL="1828800" indent="0">
              <a:buNone/>
              <a:defRPr b="1">
                <a:solidFill>
                  <a:schemeClr val="accent1"/>
                </a:solidFill>
              </a:defRPr>
            </a:lvl5pPr>
          </a:lstStyle>
          <a:p>
            <a:pPr lvl="0"/>
            <a:r>
              <a:rPr lang="en-US" dirty="0" smtClean="0"/>
              <a:t>Differentiator</a:t>
            </a:r>
          </a:p>
        </p:txBody>
      </p:sp>
      <p:sp>
        <p:nvSpPr>
          <p:cNvPr id="54" name="Text Placeholder 48"/>
          <p:cNvSpPr>
            <a:spLocks noGrp="1"/>
          </p:cNvSpPr>
          <p:nvPr>
            <p:ph type="body" sz="quarter" idx="17" hasCustomPrompt="1"/>
          </p:nvPr>
        </p:nvSpPr>
        <p:spPr>
          <a:xfrm>
            <a:off x="3943350" y="2952750"/>
            <a:ext cx="1771650" cy="586919"/>
          </a:xfrm>
          <a:effectLst/>
        </p:spPr>
        <p:txBody>
          <a:bodyPr/>
          <a:lstStyle>
            <a:lvl1pPr marL="0" indent="0">
              <a:buNone/>
              <a:defRPr sz="1800" b="1">
                <a:solidFill>
                  <a:schemeClr val="accent1"/>
                </a:solidFill>
              </a:defRPr>
            </a:lvl1pPr>
            <a:lvl2pPr marL="457200" indent="0">
              <a:buNone/>
              <a:defRPr b="1">
                <a:solidFill>
                  <a:schemeClr val="accent1"/>
                </a:solidFill>
              </a:defRPr>
            </a:lvl2pPr>
            <a:lvl3pPr marL="914400" indent="0">
              <a:buNone/>
              <a:defRPr b="1">
                <a:solidFill>
                  <a:schemeClr val="accent1"/>
                </a:solidFill>
              </a:defRPr>
            </a:lvl3pPr>
            <a:lvl4pPr marL="1371600" indent="0">
              <a:buNone/>
              <a:defRPr b="1">
                <a:solidFill>
                  <a:schemeClr val="accent1"/>
                </a:solidFill>
              </a:defRPr>
            </a:lvl4pPr>
            <a:lvl5pPr marL="1828800" indent="0">
              <a:buNone/>
              <a:defRPr b="1">
                <a:solidFill>
                  <a:schemeClr val="accent1"/>
                </a:solidFill>
              </a:defRPr>
            </a:lvl5pPr>
          </a:lstStyle>
          <a:p>
            <a:pPr lvl="0"/>
            <a:r>
              <a:rPr lang="en-US" dirty="0" smtClean="0"/>
              <a:t>Differentiator</a:t>
            </a:r>
          </a:p>
        </p:txBody>
      </p:sp>
      <p:sp>
        <p:nvSpPr>
          <p:cNvPr id="55" name="Text Placeholder 48"/>
          <p:cNvSpPr>
            <a:spLocks noGrp="1"/>
          </p:cNvSpPr>
          <p:nvPr>
            <p:ph type="body" sz="quarter" idx="18" hasCustomPrompt="1"/>
          </p:nvPr>
        </p:nvSpPr>
        <p:spPr>
          <a:xfrm>
            <a:off x="7219950" y="2952750"/>
            <a:ext cx="1771650" cy="586919"/>
          </a:xfrm>
          <a:effectLst/>
        </p:spPr>
        <p:txBody>
          <a:bodyPr/>
          <a:lstStyle>
            <a:lvl1pPr marL="0" indent="0">
              <a:buNone/>
              <a:defRPr sz="1800" b="1">
                <a:solidFill>
                  <a:schemeClr val="accent1"/>
                </a:solidFill>
              </a:defRPr>
            </a:lvl1pPr>
            <a:lvl2pPr marL="457200" indent="0">
              <a:buNone/>
              <a:defRPr b="1">
                <a:solidFill>
                  <a:schemeClr val="accent1"/>
                </a:solidFill>
              </a:defRPr>
            </a:lvl2pPr>
            <a:lvl3pPr marL="914400" indent="0">
              <a:buNone/>
              <a:defRPr b="1">
                <a:solidFill>
                  <a:schemeClr val="accent1"/>
                </a:solidFill>
              </a:defRPr>
            </a:lvl3pPr>
            <a:lvl4pPr marL="1371600" indent="0">
              <a:buNone/>
              <a:defRPr b="1">
                <a:solidFill>
                  <a:schemeClr val="accent1"/>
                </a:solidFill>
              </a:defRPr>
            </a:lvl4pPr>
            <a:lvl5pPr marL="1828800" indent="0">
              <a:buNone/>
              <a:defRPr b="1">
                <a:solidFill>
                  <a:schemeClr val="accent1"/>
                </a:solidFill>
              </a:defRPr>
            </a:lvl5pPr>
          </a:lstStyle>
          <a:p>
            <a:pPr lvl="0"/>
            <a:r>
              <a:rPr lang="en-US" dirty="0" smtClean="0"/>
              <a:t>Differentiator</a:t>
            </a:r>
          </a:p>
        </p:txBody>
      </p:sp>
      <p:sp>
        <p:nvSpPr>
          <p:cNvPr id="56" name="Text Placeholder 48"/>
          <p:cNvSpPr>
            <a:spLocks noGrp="1"/>
          </p:cNvSpPr>
          <p:nvPr>
            <p:ph type="body" sz="quarter" idx="19" hasCustomPrompt="1"/>
          </p:nvPr>
        </p:nvSpPr>
        <p:spPr>
          <a:xfrm>
            <a:off x="514350" y="3556579"/>
            <a:ext cx="1771650" cy="762001"/>
          </a:xfrm>
          <a:effectLst/>
        </p:spPr>
        <p:txBody>
          <a:bodyPr/>
          <a:lstStyle>
            <a:lvl1pPr marL="0" indent="0">
              <a:buNone/>
              <a:defRPr sz="1600" b="0">
                <a:solidFill>
                  <a:schemeClr val="tx1"/>
                </a:solidFill>
                <a:latin typeface="+mn-lt"/>
              </a:defRPr>
            </a:lvl1pPr>
            <a:lvl2pPr marL="457200" indent="0">
              <a:buNone/>
              <a:defRPr b="1">
                <a:solidFill>
                  <a:schemeClr val="accent1"/>
                </a:solidFill>
              </a:defRPr>
            </a:lvl2pPr>
            <a:lvl3pPr marL="914400" indent="0">
              <a:buNone/>
              <a:defRPr b="1">
                <a:solidFill>
                  <a:schemeClr val="accent1"/>
                </a:solidFill>
              </a:defRPr>
            </a:lvl3pPr>
            <a:lvl4pPr marL="1371600" indent="0">
              <a:buNone/>
              <a:defRPr b="1">
                <a:solidFill>
                  <a:schemeClr val="accent1"/>
                </a:solidFill>
              </a:defRPr>
            </a:lvl4pPr>
            <a:lvl5pPr marL="1828800" indent="0">
              <a:buNone/>
              <a:defRPr b="1">
                <a:solidFill>
                  <a:schemeClr val="accent1"/>
                </a:solidFill>
              </a:defRPr>
            </a:lvl5pPr>
          </a:lstStyle>
          <a:p>
            <a:pPr lvl="0"/>
            <a:r>
              <a:rPr lang="en-CA" dirty="0" smtClean="0"/>
              <a:t>Fill in with clear, </a:t>
            </a:r>
            <a:br>
              <a:rPr lang="en-CA" dirty="0" smtClean="0"/>
            </a:br>
            <a:r>
              <a:rPr lang="en-CA" dirty="0" smtClean="0"/>
              <a:t>concise proposition</a:t>
            </a:r>
          </a:p>
          <a:p>
            <a:pPr lvl="0"/>
            <a:endParaRPr lang="en-CA" dirty="0" smtClean="0"/>
          </a:p>
        </p:txBody>
      </p:sp>
      <p:sp>
        <p:nvSpPr>
          <p:cNvPr id="57" name="Text Placeholder 48"/>
          <p:cNvSpPr>
            <a:spLocks noGrp="1"/>
          </p:cNvSpPr>
          <p:nvPr>
            <p:ph type="body" sz="quarter" idx="20" hasCustomPrompt="1"/>
          </p:nvPr>
        </p:nvSpPr>
        <p:spPr>
          <a:xfrm>
            <a:off x="3943350" y="3556579"/>
            <a:ext cx="1771650" cy="762001"/>
          </a:xfrm>
          <a:effectLst/>
        </p:spPr>
        <p:txBody>
          <a:bodyPr/>
          <a:lstStyle>
            <a:lvl1pPr marL="0" indent="0">
              <a:buNone/>
              <a:defRPr sz="1600" b="0">
                <a:solidFill>
                  <a:schemeClr val="tx1"/>
                </a:solidFill>
                <a:latin typeface="+mn-lt"/>
              </a:defRPr>
            </a:lvl1pPr>
            <a:lvl2pPr marL="457200" indent="0">
              <a:buNone/>
              <a:defRPr b="1">
                <a:solidFill>
                  <a:schemeClr val="accent1"/>
                </a:solidFill>
              </a:defRPr>
            </a:lvl2pPr>
            <a:lvl3pPr marL="914400" indent="0">
              <a:buNone/>
              <a:defRPr b="1">
                <a:solidFill>
                  <a:schemeClr val="accent1"/>
                </a:solidFill>
              </a:defRPr>
            </a:lvl3pPr>
            <a:lvl4pPr marL="1371600" indent="0">
              <a:buNone/>
              <a:defRPr b="1">
                <a:solidFill>
                  <a:schemeClr val="accent1"/>
                </a:solidFill>
              </a:defRPr>
            </a:lvl4pPr>
            <a:lvl5pPr marL="1828800" indent="0">
              <a:buNone/>
              <a:defRPr b="1">
                <a:solidFill>
                  <a:schemeClr val="accent1"/>
                </a:solidFill>
              </a:defRPr>
            </a:lvl5pPr>
          </a:lstStyle>
          <a:p>
            <a:pPr lvl="0"/>
            <a:r>
              <a:rPr lang="en-CA" dirty="0" smtClean="0"/>
              <a:t>Fill in with clear, </a:t>
            </a:r>
            <a:br>
              <a:rPr lang="en-CA" dirty="0" smtClean="0"/>
            </a:br>
            <a:r>
              <a:rPr lang="en-CA" dirty="0" smtClean="0"/>
              <a:t>concise proposition</a:t>
            </a:r>
          </a:p>
          <a:p>
            <a:pPr lvl="0"/>
            <a:endParaRPr lang="en-CA" dirty="0" smtClean="0"/>
          </a:p>
        </p:txBody>
      </p:sp>
      <p:sp>
        <p:nvSpPr>
          <p:cNvPr id="58" name="Text Placeholder 48"/>
          <p:cNvSpPr>
            <a:spLocks noGrp="1"/>
          </p:cNvSpPr>
          <p:nvPr>
            <p:ph type="body" sz="quarter" idx="21" hasCustomPrompt="1"/>
          </p:nvPr>
        </p:nvSpPr>
        <p:spPr>
          <a:xfrm>
            <a:off x="7219950" y="3556579"/>
            <a:ext cx="1771650" cy="762001"/>
          </a:xfrm>
          <a:effectLst/>
        </p:spPr>
        <p:txBody>
          <a:bodyPr/>
          <a:lstStyle>
            <a:lvl1pPr marL="0" indent="0">
              <a:buNone/>
              <a:defRPr sz="1600" b="0">
                <a:solidFill>
                  <a:schemeClr val="tx1"/>
                </a:solidFill>
                <a:latin typeface="+mn-lt"/>
              </a:defRPr>
            </a:lvl1pPr>
            <a:lvl2pPr marL="457200" indent="0">
              <a:buNone/>
              <a:defRPr b="1">
                <a:solidFill>
                  <a:schemeClr val="accent1"/>
                </a:solidFill>
              </a:defRPr>
            </a:lvl2pPr>
            <a:lvl3pPr marL="914400" indent="0">
              <a:buNone/>
              <a:defRPr b="1">
                <a:solidFill>
                  <a:schemeClr val="accent1"/>
                </a:solidFill>
              </a:defRPr>
            </a:lvl3pPr>
            <a:lvl4pPr marL="1371600" indent="0">
              <a:buNone/>
              <a:defRPr b="1">
                <a:solidFill>
                  <a:schemeClr val="accent1"/>
                </a:solidFill>
              </a:defRPr>
            </a:lvl4pPr>
            <a:lvl5pPr marL="1828800" indent="0">
              <a:buNone/>
              <a:defRPr b="1">
                <a:solidFill>
                  <a:schemeClr val="accent1"/>
                </a:solidFill>
              </a:defRPr>
            </a:lvl5pPr>
          </a:lstStyle>
          <a:p>
            <a:pPr lvl="0"/>
            <a:r>
              <a:rPr lang="en-CA" dirty="0" smtClean="0"/>
              <a:t>Fill in with clear, </a:t>
            </a:r>
            <a:br>
              <a:rPr lang="en-CA" dirty="0" smtClean="0"/>
            </a:br>
            <a:r>
              <a:rPr lang="en-CA" dirty="0" smtClean="0"/>
              <a:t>concise proposition</a:t>
            </a:r>
          </a:p>
          <a:p>
            <a:pPr lvl="0"/>
            <a:endParaRPr lang="en-CA" dirty="0" smtClean="0"/>
          </a:p>
        </p:txBody>
      </p:sp>
      <p:pic>
        <p:nvPicPr>
          <p:cNvPr id="39" name="Picture 3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0276" y="209550"/>
            <a:ext cx="2627198" cy="328770"/>
          </a:xfrm>
          <a:prstGeom prst="rect">
            <a:avLst/>
          </a:prstGeom>
        </p:spPr>
      </p:pic>
      <p:pic>
        <p:nvPicPr>
          <p:cNvPr id="40" name="Picture 3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34200" y="4832277"/>
            <a:ext cx="1832335" cy="229300"/>
          </a:xfrm>
          <a:prstGeom prst="rect">
            <a:avLst/>
          </a:prstGeom>
        </p:spPr>
      </p:pic>
      <p:sp>
        <p:nvSpPr>
          <p:cNvPr id="41" name="Rectangle 40"/>
          <p:cNvSpPr/>
          <p:nvPr userDrawn="1"/>
        </p:nvSpPr>
        <p:spPr>
          <a:xfrm>
            <a:off x="457200" y="4913166"/>
            <a:ext cx="1484381" cy="184666"/>
          </a:xfrm>
          <a:prstGeom prst="rect">
            <a:avLst/>
          </a:prstGeom>
        </p:spPr>
        <p:txBody>
          <a:bodyPr wrap="none" lIns="0" rIns="0">
            <a:spAutoFit/>
          </a:bodyPr>
          <a:lstStyle/>
          <a:p>
            <a:r>
              <a:rPr lang="en-US" sz="600" dirty="0">
                <a:solidFill>
                  <a:schemeClr val="accent6">
                    <a:lumMod val="10000"/>
                  </a:schemeClr>
                </a:solidFill>
              </a:rPr>
              <a:t>© 2016 Stroz Friedberg. All rights reserved.</a:t>
            </a:r>
            <a:endParaRPr lang="en-US" sz="1400" dirty="0">
              <a:solidFill>
                <a:schemeClr val="accent6">
                  <a:lumMod val="10000"/>
                </a:schemeClr>
              </a:solidFill>
            </a:endParaRPr>
          </a:p>
        </p:txBody>
      </p:sp>
      <p:sp>
        <p:nvSpPr>
          <p:cNvPr id="42" name="Slide Number Placeholder 5"/>
          <p:cNvSpPr>
            <a:spLocks noGrp="1"/>
          </p:cNvSpPr>
          <p:nvPr>
            <p:ph type="sldNum" sz="quarter" idx="4"/>
          </p:nvPr>
        </p:nvSpPr>
        <p:spPr>
          <a:xfrm>
            <a:off x="8766534" y="4864574"/>
            <a:ext cx="384290" cy="278926"/>
          </a:xfrm>
          <a:prstGeom prst="rect">
            <a:avLst/>
          </a:prstGeom>
        </p:spPr>
        <p:txBody>
          <a:bodyPr vert="horz" lIns="91440" tIns="45720" rIns="91440" bIns="45720" rtlCol="0" anchor="ctr"/>
          <a:lstStyle>
            <a:lvl1pPr algn="r">
              <a:defRPr sz="1000">
                <a:solidFill>
                  <a:schemeClr val="tx1"/>
                </a:solidFill>
              </a:defRPr>
            </a:lvl1pPr>
          </a:lstStyle>
          <a:p>
            <a:fld id="{BC4C8756-E679-4598-BC3C-ADC4FBF8DB3A}" type="slidenum">
              <a:rPr lang="en-CA" smtClean="0"/>
              <a:pPr/>
              <a:t>‹#›</a:t>
            </a:fld>
            <a:endParaRPr lang="en-CA" dirty="0"/>
          </a:p>
        </p:txBody>
      </p:sp>
    </p:spTree>
    <p:extLst>
      <p:ext uri="{BB962C8B-B14F-4D97-AF65-F5344CB8AC3E}">
        <p14:creationId xmlns:p14="http://schemas.microsoft.com/office/powerpoint/2010/main" val="572467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200"/>
                                        <p:tgtEl>
                                          <p:spTgt spid="5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7">
                                            <p:txEl>
                                              <p:pRg st="0" end="0"/>
                                            </p:txEl>
                                          </p:spTgt>
                                        </p:tgtEl>
                                        <p:attrNameLst>
                                          <p:attrName>style.visibility</p:attrName>
                                        </p:attrNameLst>
                                      </p:cBhvr>
                                      <p:to>
                                        <p:strVal val="visible"/>
                                      </p:to>
                                    </p:set>
                                    <p:animEffect transition="in" filter="fade">
                                      <p:cBhvr>
                                        <p:cTn id="10" dur="500"/>
                                        <p:tgtEl>
                                          <p:spTgt spid="77">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0">
                                            <p:txEl>
                                              <p:pRg st="0" end="0"/>
                                            </p:txEl>
                                          </p:spTgt>
                                        </p:tgtEl>
                                        <p:attrNameLst>
                                          <p:attrName>style.visibility</p:attrName>
                                        </p:attrNameLst>
                                      </p:cBhvr>
                                      <p:to>
                                        <p:strVal val="visible"/>
                                      </p:to>
                                    </p:set>
                                    <p:animEffect transition="in" filter="fade">
                                      <p:cBhvr>
                                        <p:cTn id="13" dur="500"/>
                                        <p:tgtEl>
                                          <p:spTgt spid="80">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60"/>
                                        </p:tgtEl>
                                        <p:attrNameLst>
                                          <p:attrName>style.visibility</p:attrName>
                                        </p:attrNameLst>
                                      </p:cBhvr>
                                      <p:to>
                                        <p:strVal val="visible"/>
                                      </p:to>
                                    </p:set>
                                    <p:animEffect transition="in" filter="wipe(left)">
                                      <p:cBhvr>
                                        <p:cTn id="18" dur="200"/>
                                        <p:tgtEl>
                                          <p:spTgt spid="6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8">
                                            <p:txEl>
                                              <p:pRg st="0" end="0"/>
                                            </p:txEl>
                                          </p:spTgt>
                                        </p:tgtEl>
                                        <p:attrNameLst>
                                          <p:attrName>style.visibility</p:attrName>
                                        </p:attrNameLst>
                                      </p:cBhvr>
                                      <p:to>
                                        <p:strVal val="visible"/>
                                      </p:to>
                                    </p:set>
                                    <p:animEffect transition="in" filter="fade">
                                      <p:cBhvr>
                                        <p:cTn id="21" dur="500"/>
                                        <p:tgtEl>
                                          <p:spTgt spid="78">
                                            <p:txEl>
                                              <p:pRg st="0" end="0"/>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1">
                                            <p:txEl>
                                              <p:pRg st="0" end="0"/>
                                            </p:txEl>
                                          </p:spTgt>
                                        </p:tgtEl>
                                        <p:attrNameLst>
                                          <p:attrName>style.visibility</p:attrName>
                                        </p:attrNameLst>
                                      </p:cBhvr>
                                      <p:to>
                                        <p:strVal val="visible"/>
                                      </p:to>
                                    </p:set>
                                    <p:animEffect transition="in" filter="fade">
                                      <p:cBhvr>
                                        <p:cTn id="24" dur="500"/>
                                        <p:tgtEl>
                                          <p:spTgt spid="81">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83"/>
                                        </p:tgtEl>
                                        <p:attrNameLst>
                                          <p:attrName>style.visibility</p:attrName>
                                        </p:attrNameLst>
                                      </p:cBhvr>
                                      <p:to>
                                        <p:strVal val="visible"/>
                                      </p:to>
                                    </p:set>
                                    <p:animEffect transition="in" filter="wipe(left)">
                                      <p:cBhvr>
                                        <p:cTn id="29" dur="200"/>
                                        <p:tgtEl>
                                          <p:spTgt spid="83"/>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82">
                                            <p:txEl>
                                              <p:pRg st="0" end="0"/>
                                            </p:txEl>
                                          </p:spTgt>
                                        </p:tgtEl>
                                        <p:attrNameLst>
                                          <p:attrName>style.visibility</p:attrName>
                                        </p:attrNameLst>
                                      </p:cBhvr>
                                      <p:to>
                                        <p:strVal val="visible"/>
                                      </p:to>
                                    </p:set>
                                    <p:animEffect transition="in" filter="fade">
                                      <p:cBhvr>
                                        <p:cTn id="32" dur="500"/>
                                        <p:tgtEl>
                                          <p:spTgt spid="82">
                                            <p:txEl>
                                              <p:pRg st="0" end="0"/>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79">
                                            <p:txEl>
                                              <p:pRg st="0" end="0"/>
                                            </p:txEl>
                                          </p:spTgt>
                                        </p:tgtEl>
                                        <p:attrNameLst>
                                          <p:attrName>style.visibility</p:attrName>
                                        </p:attrNameLst>
                                      </p:cBhvr>
                                      <p:to>
                                        <p:strVal val="visible"/>
                                      </p:to>
                                    </p:set>
                                    <p:animEffect transition="in" filter="fade">
                                      <p:cBhvr>
                                        <p:cTn id="35" dur="500"/>
                                        <p:tgtEl>
                                          <p:spTgt spid="79">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wipe(left)">
                                      <p:cBhvr>
                                        <p:cTn id="40" dur="200"/>
                                        <p:tgtEl>
                                          <p:spTgt spid="5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53">
                                            <p:txEl>
                                              <p:pRg st="0" end="0"/>
                                            </p:txEl>
                                          </p:spTgt>
                                        </p:tgtEl>
                                        <p:attrNameLst>
                                          <p:attrName>style.visibility</p:attrName>
                                        </p:attrNameLst>
                                      </p:cBhvr>
                                      <p:to>
                                        <p:strVal val="visible"/>
                                      </p:to>
                                    </p:set>
                                    <p:animEffect transition="in" filter="fade">
                                      <p:cBhvr>
                                        <p:cTn id="43" dur="500"/>
                                        <p:tgtEl>
                                          <p:spTgt spid="53">
                                            <p:txEl>
                                              <p:pRg st="0" end="0"/>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56">
                                            <p:txEl>
                                              <p:pRg st="0" end="0"/>
                                            </p:txEl>
                                          </p:spTgt>
                                        </p:tgtEl>
                                        <p:attrNameLst>
                                          <p:attrName>style.visibility</p:attrName>
                                        </p:attrNameLst>
                                      </p:cBhvr>
                                      <p:to>
                                        <p:strVal val="visible"/>
                                      </p:to>
                                    </p:set>
                                    <p:animEffect transition="in" filter="fade">
                                      <p:cBhvr>
                                        <p:cTn id="46" dur="500"/>
                                        <p:tgtEl>
                                          <p:spTgt spid="56">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wipe(left)">
                                      <p:cBhvr>
                                        <p:cTn id="51" dur="200"/>
                                        <p:tgtEl>
                                          <p:spTgt spid="47"/>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54">
                                            <p:txEl>
                                              <p:pRg st="0" end="0"/>
                                            </p:txEl>
                                          </p:spTgt>
                                        </p:tgtEl>
                                        <p:attrNameLst>
                                          <p:attrName>style.visibility</p:attrName>
                                        </p:attrNameLst>
                                      </p:cBhvr>
                                      <p:to>
                                        <p:strVal val="visible"/>
                                      </p:to>
                                    </p:set>
                                    <p:animEffect transition="in" filter="fade">
                                      <p:cBhvr>
                                        <p:cTn id="54" dur="500"/>
                                        <p:tgtEl>
                                          <p:spTgt spid="54">
                                            <p:txEl>
                                              <p:pRg st="0" end="0"/>
                                            </p:txEl>
                                          </p:spTgt>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57">
                                            <p:txEl>
                                              <p:pRg st="0" end="0"/>
                                            </p:txEl>
                                          </p:spTgt>
                                        </p:tgtEl>
                                        <p:attrNameLst>
                                          <p:attrName>style.visibility</p:attrName>
                                        </p:attrNameLst>
                                      </p:cBhvr>
                                      <p:to>
                                        <p:strVal val="visible"/>
                                      </p:to>
                                    </p:set>
                                    <p:animEffect transition="in" filter="fade">
                                      <p:cBhvr>
                                        <p:cTn id="57" dur="500"/>
                                        <p:tgtEl>
                                          <p:spTgt spid="57">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200"/>
                                        <p:tgtEl>
                                          <p:spTgt spid="52"/>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55">
                                            <p:txEl>
                                              <p:pRg st="0" end="0"/>
                                            </p:txEl>
                                          </p:spTgt>
                                        </p:tgtEl>
                                        <p:attrNameLst>
                                          <p:attrName>style.visibility</p:attrName>
                                        </p:attrNameLst>
                                      </p:cBhvr>
                                      <p:to>
                                        <p:strVal val="visible"/>
                                      </p:to>
                                    </p:set>
                                    <p:animEffect transition="in" filter="fade">
                                      <p:cBhvr>
                                        <p:cTn id="65" dur="500"/>
                                        <p:tgtEl>
                                          <p:spTgt spid="55">
                                            <p:txEl>
                                              <p:pRg st="0" end="0"/>
                                            </p:txEl>
                                          </p:spTgt>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58">
                                            <p:txEl>
                                              <p:pRg st="0" end="0"/>
                                            </p:txEl>
                                          </p:spTgt>
                                        </p:tgtEl>
                                        <p:attrNameLst>
                                          <p:attrName>style.visibility</p:attrName>
                                        </p:attrNameLst>
                                      </p:cBhvr>
                                      <p:to>
                                        <p:strVal val="visible"/>
                                      </p:to>
                                    </p:set>
                                    <p:animEffect transition="in" filter="fade">
                                      <p:cBhvr>
                                        <p:cTn id="68" dur="500"/>
                                        <p:tgtEl>
                                          <p:spTgt spid="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60" grpId="0" animBg="1" autoUpdateAnimBg="0"/>
      <p:bldP spid="59" grpId="0" animBg="1"/>
      <p:bldP spid="47" grpId="0" animBg="1"/>
      <p:bldP spid="51" grpId="0" animBg="1"/>
      <p:bldP spid="52" grpId="0" animBg="1"/>
      <p:bldP spid="77" grpId="0" build="p">
        <p:tmplLst>
          <p:tmpl lvl="1">
            <p:tnLst>
              <p:par>
                <p:cTn presetID="10" presetClass="entr" presetSubtype="0" fill="hold" nodeType="withEffect">
                  <p:stCondLst>
                    <p:cond delay="0"/>
                  </p:stCondLst>
                  <p:childTnLst>
                    <p:set>
                      <p:cBhvr>
                        <p:cTn dur="1" fill="hold">
                          <p:stCondLst>
                            <p:cond delay="0"/>
                          </p:stCondLst>
                        </p:cTn>
                        <p:tgtEl>
                          <p:spTgt spid="77"/>
                        </p:tgtEl>
                        <p:attrNameLst>
                          <p:attrName>style.visibility</p:attrName>
                        </p:attrNameLst>
                      </p:cBhvr>
                      <p:to>
                        <p:strVal val="visible"/>
                      </p:to>
                    </p:set>
                    <p:animEffect transition="in" filter="fade">
                      <p:cBhvr>
                        <p:cTn dur="500"/>
                        <p:tgtEl>
                          <p:spTgt spid="77"/>
                        </p:tgtEl>
                      </p:cBhvr>
                    </p:animEffect>
                  </p:childTnLst>
                </p:cTn>
              </p:par>
            </p:tnLst>
          </p:tmpl>
        </p:tmplLst>
      </p:bldP>
      <p:bldP spid="78" grpId="0" build="p">
        <p:tmplLst>
          <p:tmpl lvl="1">
            <p:tnLst>
              <p:par>
                <p:cTn presetID="10" presetClass="entr" presetSubtype="0" fill="hold" nodeType="withEffect">
                  <p:stCondLst>
                    <p:cond delay="0"/>
                  </p:stCondLst>
                  <p:childTnLst>
                    <p:set>
                      <p:cBhvr>
                        <p:cTn dur="1" fill="hold">
                          <p:stCondLst>
                            <p:cond delay="0"/>
                          </p:stCondLst>
                        </p:cTn>
                        <p:tgtEl>
                          <p:spTgt spid="78"/>
                        </p:tgtEl>
                        <p:attrNameLst>
                          <p:attrName>style.visibility</p:attrName>
                        </p:attrNameLst>
                      </p:cBhvr>
                      <p:to>
                        <p:strVal val="visible"/>
                      </p:to>
                    </p:set>
                    <p:animEffect transition="in" filter="fade">
                      <p:cBhvr>
                        <p:cTn dur="500"/>
                        <p:tgtEl>
                          <p:spTgt spid="78"/>
                        </p:tgtEl>
                      </p:cBhvr>
                    </p:animEffect>
                  </p:childTnLst>
                </p:cTn>
              </p:par>
            </p:tnLst>
          </p:tmpl>
        </p:tmplLst>
      </p:bldP>
      <p:bldP spid="79" grpId="0" build="p">
        <p:tmplLst>
          <p:tmpl lvl="1">
            <p:tnLst>
              <p:par>
                <p:cTn presetID="10" presetClass="entr" presetSubtype="0" fill="hold" nodeType="withEffect">
                  <p:stCondLst>
                    <p:cond delay="0"/>
                  </p:stCondLst>
                  <p:childTnLst>
                    <p:set>
                      <p:cBhvr>
                        <p:cTn dur="1" fill="hold">
                          <p:stCondLst>
                            <p:cond delay="0"/>
                          </p:stCondLst>
                        </p:cTn>
                        <p:tgtEl>
                          <p:spTgt spid="79"/>
                        </p:tgtEl>
                        <p:attrNameLst>
                          <p:attrName>style.visibility</p:attrName>
                        </p:attrNameLst>
                      </p:cBhvr>
                      <p:to>
                        <p:strVal val="visible"/>
                      </p:to>
                    </p:set>
                    <p:animEffect transition="in" filter="fade">
                      <p:cBhvr>
                        <p:cTn dur="500"/>
                        <p:tgtEl>
                          <p:spTgt spid="79"/>
                        </p:tgtEl>
                      </p:cBhvr>
                    </p:animEffect>
                  </p:childTnLst>
                </p:cTn>
              </p:par>
            </p:tnLst>
          </p:tmpl>
        </p:tmplLst>
      </p:bldP>
      <p:bldP spid="80" grpId="0" build="p">
        <p:tmplLst>
          <p:tmpl lvl="1">
            <p:tnLst>
              <p:par>
                <p:cTn presetID="10" presetClass="entr" presetSubtype="0" fill="hold" nodeType="withEffect">
                  <p:stCondLst>
                    <p:cond delay="0"/>
                  </p:stCondLst>
                  <p:childTnLst>
                    <p:set>
                      <p:cBhvr>
                        <p:cTn dur="1" fill="hold">
                          <p:stCondLst>
                            <p:cond delay="0"/>
                          </p:stCondLst>
                        </p:cTn>
                        <p:tgtEl>
                          <p:spTgt spid="80"/>
                        </p:tgtEl>
                        <p:attrNameLst>
                          <p:attrName>style.visibility</p:attrName>
                        </p:attrNameLst>
                      </p:cBhvr>
                      <p:to>
                        <p:strVal val="visible"/>
                      </p:to>
                    </p:set>
                    <p:animEffect transition="in" filter="fade">
                      <p:cBhvr>
                        <p:cTn dur="500"/>
                        <p:tgtEl>
                          <p:spTgt spid="80"/>
                        </p:tgtEl>
                      </p:cBhvr>
                    </p:animEffect>
                  </p:childTnLst>
                </p:cTn>
              </p:par>
            </p:tnLst>
          </p:tmpl>
        </p:tmplLst>
      </p:bldP>
      <p:bldP spid="81" grpId="0" build="p">
        <p:tmplLst>
          <p:tmpl lvl="1">
            <p:tnLst>
              <p:par>
                <p:cTn presetID="10" presetClass="entr" presetSubtype="0" fill="hold" nodeType="withEffect">
                  <p:stCondLst>
                    <p:cond delay="0"/>
                  </p:stCondLst>
                  <p:childTnLst>
                    <p:set>
                      <p:cBhvr>
                        <p:cTn dur="1" fill="hold">
                          <p:stCondLst>
                            <p:cond delay="0"/>
                          </p:stCondLst>
                        </p:cTn>
                        <p:tgtEl>
                          <p:spTgt spid="81"/>
                        </p:tgtEl>
                        <p:attrNameLst>
                          <p:attrName>style.visibility</p:attrName>
                        </p:attrNameLst>
                      </p:cBhvr>
                      <p:to>
                        <p:strVal val="visible"/>
                      </p:to>
                    </p:set>
                    <p:animEffect transition="in" filter="fade">
                      <p:cBhvr>
                        <p:cTn dur="500"/>
                        <p:tgtEl>
                          <p:spTgt spid="81"/>
                        </p:tgtEl>
                      </p:cBhvr>
                    </p:animEffect>
                  </p:childTnLst>
                </p:cTn>
              </p:par>
            </p:tnLst>
          </p:tmpl>
        </p:tmplLst>
      </p:bldP>
      <p:bldP spid="82" grpId="0" build="p">
        <p:tmplLst>
          <p:tmpl lvl="1">
            <p:tnLst>
              <p:par>
                <p:cTn presetID="10" presetClass="entr" presetSubtype="0" fill="hold" nodeType="withEffect">
                  <p:stCondLst>
                    <p:cond delay="0"/>
                  </p:stCondLst>
                  <p:childTnLst>
                    <p:set>
                      <p:cBhvr>
                        <p:cTn dur="1" fill="hold">
                          <p:stCondLst>
                            <p:cond delay="0"/>
                          </p:stCondLst>
                        </p:cTn>
                        <p:tgtEl>
                          <p:spTgt spid="82"/>
                        </p:tgtEl>
                        <p:attrNameLst>
                          <p:attrName>style.visibility</p:attrName>
                        </p:attrNameLst>
                      </p:cBhvr>
                      <p:to>
                        <p:strVal val="visible"/>
                      </p:to>
                    </p:set>
                    <p:animEffect transition="in" filter="fade">
                      <p:cBhvr>
                        <p:cTn dur="500"/>
                        <p:tgtEl>
                          <p:spTgt spid="82"/>
                        </p:tgtEl>
                      </p:cBhvr>
                    </p:animEffect>
                  </p:childTnLst>
                </p:cTn>
              </p:par>
            </p:tnLst>
          </p:tmpl>
        </p:tmplLst>
      </p:bldP>
      <p:bldP spid="53" grpId="0" build="p">
        <p:tmplLst>
          <p:tmpl lvl="1">
            <p:tnLst>
              <p:par>
                <p:cTn presetID="10" presetClass="entr" presetSubtype="0" fill="hold" nodeType="withEffect">
                  <p:stCondLst>
                    <p:cond delay="0"/>
                  </p:st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54" grpId="0" build="p">
        <p:tmplLst>
          <p:tmpl lvl="1">
            <p:tnLst>
              <p:par>
                <p:cTn presetID="10" presetClass="entr" presetSubtype="0" fill="hold" nodeType="withEffect">
                  <p:stCondLst>
                    <p:cond delay="0"/>
                  </p:stCondLst>
                  <p:childTnLst>
                    <p:set>
                      <p:cBhvr>
                        <p:cTn dur="1" fill="hold">
                          <p:stCondLst>
                            <p:cond delay="0"/>
                          </p:stCondLst>
                        </p:cTn>
                        <p:tgtEl>
                          <p:spTgt spid="54"/>
                        </p:tgtEl>
                        <p:attrNameLst>
                          <p:attrName>style.visibility</p:attrName>
                        </p:attrNameLst>
                      </p:cBhvr>
                      <p:to>
                        <p:strVal val="visible"/>
                      </p:to>
                    </p:set>
                    <p:animEffect transition="in" filter="fade">
                      <p:cBhvr>
                        <p:cTn dur="500"/>
                        <p:tgtEl>
                          <p:spTgt spid="54"/>
                        </p:tgtEl>
                      </p:cBhvr>
                    </p:animEffect>
                  </p:childTnLst>
                </p:cTn>
              </p:par>
            </p:tnLst>
          </p:tmpl>
        </p:tmplLst>
      </p:bldP>
      <p:bldP spid="55" grpId="0" build="p">
        <p:tmplLst>
          <p:tmpl lvl="1">
            <p:tnLst>
              <p:par>
                <p:cTn presetID="10" presetClass="entr" presetSubtype="0" fill="hold" nodeType="withEffect">
                  <p:stCondLst>
                    <p:cond delay="0"/>
                  </p:stCondLst>
                  <p:childTnLst>
                    <p:set>
                      <p:cBhvr>
                        <p:cTn dur="1" fill="hold">
                          <p:stCondLst>
                            <p:cond delay="0"/>
                          </p:stCondLst>
                        </p:cTn>
                        <p:tgtEl>
                          <p:spTgt spid="55"/>
                        </p:tgtEl>
                        <p:attrNameLst>
                          <p:attrName>style.visibility</p:attrName>
                        </p:attrNameLst>
                      </p:cBhvr>
                      <p:to>
                        <p:strVal val="visible"/>
                      </p:to>
                    </p:set>
                    <p:animEffect transition="in" filter="fade">
                      <p:cBhvr>
                        <p:cTn dur="500"/>
                        <p:tgtEl>
                          <p:spTgt spid="55"/>
                        </p:tgtEl>
                      </p:cBhvr>
                    </p:animEffect>
                  </p:childTnLst>
                </p:cTn>
              </p:par>
            </p:tnLst>
          </p:tmpl>
        </p:tmplLst>
      </p:bldP>
      <p:bldP spid="56" grpId="0" build="p">
        <p:tmplLst>
          <p:tmpl lvl="1">
            <p:tnLst>
              <p:par>
                <p:cTn presetID="10" presetClass="entr" presetSubtype="0" fill="hold" nodeType="withEffect">
                  <p:stCondLst>
                    <p:cond delay="0"/>
                  </p:stCondLst>
                  <p:childTnLst>
                    <p:set>
                      <p:cBhvr>
                        <p:cTn dur="1" fill="hold">
                          <p:stCondLst>
                            <p:cond delay="0"/>
                          </p:stCondLst>
                        </p:cTn>
                        <p:tgtEl>
                          <p:spTgt spid="56"/>
                        </p:tgtEl>
                        <p:attrNameLst>
                          <p:attrName>style.visibility</p:attrName>
                        </p:attrNameLst>
                      </p:cBhvr>
                      <p:to>
                        <p:strVal val="visible"/>
                      </p:to>
                    </p:set>
                    <p:animEffect transition="in" filter="fade">
                      <p:cBhvr>
                        <p:cTn dur="500"/>
                        <p:tgtEl>
                          <p:spTgt spid="56"/>
                        </p:tgtEl>
                      </p:cBhvr>
                    </p:animEffect>
                  </p:childTnLst>
                </p:cTn>
              </p:par>
            </p:tnLst>
          </p:tmpl>
        </p:tmplLst>
      </p:bldP>
      <p:bldP spid="57" grpId="0" build="p">
        <p:tmplLst>
          <p:tmpl lvl="1">
            <p:tnLst>
              <p:par>
                <p:cTn presetID="10" presetClass="entr" presetSubtype="0" fill="hold" nodeType="withEffect">
                  <p:stCondLst>
                    <p:cond delay="0"/>
                  </p:st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withEffect">
                  <p:stCondLst>
                    <p:cond delay="0"/>
                  </p:st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 Horizontal Arrays (4) White/Orange">
    <p:spTree>
      <p:nvGrpSpPr>
        <p:cNvPr id="1" name=""/>
        <p:cNvGrpSpPr/>
        <p:nvPr/>
      </p:nvGrpSpPr>
      <p:grpSpPr>
        <a:xfrm>
          <a:off x="0" y="0"/>
          <a:ext cx="0" cy="0"/>
          <a:chOff x="0" y="0"/>
          <a:chExt cx="0" cy="0"/>
        </a:xfrm>
      </p:grpSpPr>
      <p:cxnSp>
        <p:nvCxnSpPr>
          <p:cNvPr id="12" name="Straight Connector 11"/>
          <p:cNvCxnSpPr/>
          <p:nvPr userDrawn="1"/>
        </p:nvCxnSpPr>
        <p:spPr>
          <a:xfrm>
            <a:off x="2362200" y="1657350"/>
            <a:ext cx="0" cy="2514600"/>
          </a:xfrm>
          <a:prstGeom prst="line">
            <a:avLst/>
          </a:prstGeom>
          <a:ln w="12700">
            <a:solidFill>
              <a:schemeClr val="accent1"/>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4419600" y="1657350"/>
            <a:ext cx="0" cy="2514600"/>
          </a:xfrm>
          <a:prstGeom prst="line">
            <a:avLst/>
          </a:prstGeom>
          <a:ln w="12700">
            <a:solidFill>
              <a:schemeClr val="accent1"/>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6477000" y="1657350"/>
            <a:ext cx="0" cy="2514600"/>
          </a:xfrm>
          <a:prstGeom prst="line">
            <a:avLst/>
          </a:prstGeom>
          <a:ln w="12700">
            <a:solidFill>
              <a:schemeClr val="accent1"/>
            </a:solidFill>
            <a:prstDash val="sysDash"/>
          </a:ln>
        </p:spPr>
        <p:style>
          <a:lnRef idx="1">
            <a:schemeClr val="accent1"/>
          </a:lnRef>
          <a:fillRef idx="0">
            <a:schemeClr val="accent1"/>
          </a:fillRef>
          <a:effectRef idx="0">
            <a:schemeClr val="accent1"/>
          </a:effectRef>
          <a:fontRef idx="minor">
            <a:schemeClr val="tx1"/>
          </a:fontRef>
        </p:style>
      </p:cxnSp>
      <p:sp>
        <p:nvSpPr>
          <p:cNvPr id="50" name="Text Placeholder 48"/>
          <p:cNvSpPr>
            <a:spLocks noGrp="1"/>
          </p:cNvSpPr>
          <p:nvPr>
            <p:ph type="body" sz="quarter" idx="10" hasCustomPrompt="1"/>
          </p:nvPr>
        </p:nvSpPr>
        <p:spPr>
          <a:xfrm>
            <a:off x="438150" y="1352550"/>
            <a:ext cx="1771650" cy="586919"/>
          </a:xfrm>
        </p:spPr>
        <p:txBody>
          <a:bodyPr/>
          <a:lstStyle>
            <a:lvl1pPr marL="0" indent="0">
              <a:buNone/>
              <a:defRPr b="1">
                <a:solidFill>
                  <a:schemeClr val="accent1"/>
                </a:solidFill>
              </a:defRPr>
            </a:lvl1pPr>
            <a:lvl2pPr marL="457200" indent="0">
              <a:buNone/>
              <a:defRPr b="1">
                <a:solidFill>
                  <a:schemeClr val="accent1"/>
                </a:solidFill>
              </a:defRPr>
            </a:lvl2pPr>
            <a:lvl3pPr marL="914400" indent="0">
              <a:buNone/>
              <a:defRPr b="1">
                <a:solidFill>
                  <a:schemeClr val="accent1"/>
                </a:solidFill>
              </a:defRPr>
            </a:lvl3pPr>
            <a:lvl4pPr marL="1371600" indent="0">
              <a:buNone/>
              <a:defRPr b="1">
                <a:solidFill>
                  <a:schemeClr val="accent1"/>
                </a:solidFill>
              </a:defRPr>
            </a:lvl4pPr>
            <a:lvl5pPr marL="1828800" indent="0">
              <a:buNone/>
              <a:defRPr b="1">
                <a:solidFill>
                  <a:schemeClr val="accent1"/>
                </a:solidFill>
              </a:defRPr>
            </a:lvl5pPr>
          </a:lstStyle>
          <a:p>
            <a:pPr lvl="0"/>
            <a:r>
              <a:rPr lang="en-US" dirty="0" smtClean="0"/>
              <a:t>#1</a:t>
            </a:r>
            <a:endParaRPr lang="en-CA" dirty="0"/>
          </a:p>
        </p:txBody>
      </p:sp>
      <p:sp>
        <p:nvSpPr>
          <p:cNvPr id="52" name="Text Placeholder 48"/>
          <p:cNvSpPr>
            <a:spLocks noGrp="1"/>
          </p:cNvSpPr>
          <p:nvPr>
            <p:ph type="body" sz="quarter" idx="12" hasCustomPrompt="1"/>
          </p:nvPr>
        </p:nvSpPr>
        <p:spPr>
          <a:xfrm>
            <a:off x="2514600" y="1352550"/>
            <a:ext cx="1771650" cy="586919"/>
          </a:xfrm>
        </p:spPr>
        <p:txBody>
          <a:bodyPr/>
          <a:lstStyle>
            <a:lvl1pPr marL="0" indent="0">
              <a:buNone/>
              <a:defRPr b="1">
                <a:solidFill>
                  <a:schemeClr val="accent1"/>
                </a:solidFill>
              </a:defRPr>
            </a:lvl1pPr>
            <a:lvl2pPr marL="457200" indent="0">
              <a:buNone/>
              <a:defRPr b="1">
                <a:solidFill>
                  <a:schemeClr val="accent1"/>
                </a:solidFill>
              </a:defRPr>
            </a:lvl2pPr>
            <a:lvl3pPr marL="914400" indent="0">
              <a:buNone/>
              <a:defRPr b="1">
                <a:solidFill>
                  <a:schemeClr val="accent1"/>
                </a:solidFill>
              </a:defRPr>
            </a:lvl3pPr>
            <a:lvl4pPr marL="1371600" indent="0">
              <a:buNone/>
              <a:defRPr b="1">
                <a:solidFill>
                  <a:schemeClr val="accent1"/>
                </a:solidFill>
              </a:defRPr>
            </a:lvl4pPr>
            <a:lvl5pPr marL="1828800" indent="0">
              <a:buNone/>
              <a:defRPr b="1">
                <a:solidFill>
                  <a:schemeClr val="accent1"/>
                </a:solidFill>
              </a:defRPr>
            </a:lvl5pPr>
          </a:lstStyle>
          <a:p>
            <a:pPr lvl="0"/>
            <a:r>
              <a:rPr lang="en-US" dirty="0" smtClean="0"/>
              <a:t>#2</a:t>
            </a:r>
            <a:endParaRPr lang="en-CA" dirty="0"/>
          </a:p>
        </p:txBody>
      </p:sp>
      <p:sp>
        <p:nvSpPr>
          <p:cNvPr id="54" name="Text Placeholder 48"/>
          <p:cNvSpPr>
            <a:spLocks noGrp="1"/>
          </p:cNvSpPr>
          <p:nvPr>
            <p:ph type="body" sz="quarter" idx="14" hasCustomPrompt="1"/>
          </p:nvPr>
        </p:nvSpPr>
        <p:spPr>
          <a:xfrm>
            <a:off x="4572000" y="1352550"/>
            <a:ext cx="1771650" cy="586919"/>
          </a:xfrm>
        </p:spPr>
        <p:txBody>
          <a:bodyPr/>
          <a:lstStyle>
            <a:lvl1pPr marL="0" indent="0">
              <a:buNone/>
              <a:defRPr b="1">
                <a:solidFill>
                  <a:schemeClr val="accent1"/>
                </a:solidFill>
              </a:defRPr>
            </a:lvl1pPr>
            <a:lvl2pPr marL="457200" indent="0">
              <a:buNone/>
              <a:defRPr b="1">
                <a:solidFill>
                  <a:schemeClr val="accent1"/>
                </a:solidFill>
              </a:defRPr>
            </a:lvl2pPr>
            <a:lvl3pPr marL="914400" indent="0">
              <a:buNone/>
              <a:defRPr b="1">
                <a:solidFill>
                  <a:schemeClr val="accent1"/>
                </a:solidFill>
              </a:defRPr>
            </a:lvl3pPr>
            <a:lvl4pPr marL="1371600" indent="0">
              <a:buNone/>
              <a:defRPr b="1">
                <a:solidFill>
                  <a:schemeClr val="accent1"/>
                </a:solidFill>
              </a:defRPr>
            </a:lvl4pPr>
            <a:lvl5pPr marL="1828800" indent="0">
              <a:buNone/>
              <a:defRPr b="1">
                <a:solidFill>
                  <a:schemeClr val="accent1"/>
                </a:solidFill>
              </a:defRPr>
            </a:lvl5pPr>
          </a:lstStyle>
          <a:p>
            <a:pPr lvl="0"/>
            <a:r>
              <a:rPr lang="en-US" dirty="0" smtClean="0"/>
              <a:t>#3</a:t>
            </a:r>
            <a:endParaRPr lang="en-CA" dirty="0"/>
          </a:p>
        </p:txBody>
      </p:sp>
      <p:sp>
        <p:nvSpPr>
          <p:cNvPr id="56" name="Text Placeholder 48"/>
          <p:cNvSpPr>
            <a:spLocks noGrp="1"/>
          </p:cNvSpPr>
          <p:nvPr>
            <p:ph type="body" sz="quarter" idx="16" hasCustomPrompt="1"/>
          </p:nvPr>
        </p:nvSpPr>
        <p:spPr>
          <a:xfrm>
            <a:off x="6629400" y="1352550"/>
            <a:ext cx="1771650" cy="586919"/>
          </a:xfrm>
        </p:spPr>
        <p:txBody>
          <a:bodyPr/>
          <a:lstStyle>
            <a:lvl1pPr marL="0" indent="0">
              <a:buNone/>
              <a:defRPr b="1">
                <a:solidFill>
                  <a:schemeClr val="accent1"/>
                </a:solidFill>
              </a:defRPr>
            </a:lvl1pPr>
            <a:lvl2pPr marL="457200" indent="0">
              <a:buNone/>
              <a:defRPr b="1">
                <a:solidFill>
                  <a:schemeClr val="accent1"/>
                </a:solidFill>
              </a:defRPr>
            </a:lvl2pPr>
            <a:lvl3pPr marL="914400" indent="0">
              <a:buNone/>
              <a:defRPr b="1">
                <a:solidFill>
                  <a:schemeClr val="accent1"/>
                </a:solidFill>
              </a:defRPr>
            </a:lvl3pPr>
            <a:lvl4pPr marL="1371600" indent="0">
              <a:buNone/>
              <a:defRPr b="1">
                <a:solidFill>
                  <a:schemeClr val="accent1"/>
                </a:solidFill>
              </a:defRPr>
            </a:lvl4pPr>
            <a:lvl5pPr marL="1828800" indent="0">
              <a:buNone/>
              <a:defRPr b="1">
                <a:solidFill>
                  <a:schemeClr val="accent1"/>
                </a:solidFill>
              </a:defRPr>
            </a:lvl5pPr>
          </a:lstStyle>
          <a:p>
            <a:pPr lvl="0"/>
            <a:r>
              <a:rPr lang="en-US" dirty="0" smtClean="0"/>
              <a:t>#4</a:t>
            </a:r>
            <a:endParaRPr lang="en-CA" dirty="0"/>
          </a:p>
        </p:txBody>
      </p:sp>
      <p:sp>
        <p:nvSpPr>
          <p:cNvPr id="32" name="Text Placeholder 2"/>
          <p:cNvSpPr>
            <a:spLocks noGrp="1"/>
          </p:cNvSpPr>
          <p:nvPr>
            <p:ph type="body" sz="quarter" idx="22" hasCustomPrompt="1"/>
          </p:nvPr>
        </p:nvSpPr>
        <p:spPr>
          <a:xfrm>
            <a:off x="4572000" y="0"/>
            <a:ext cx="4953000" cy="685800"/>
          </a:xfrm>
          <a:prstGeom prst="parallelogram">
            <a:avLst>
              <a:gd name="adj" fmla="val 56250"/>
            </a:avLst>
          </a:prstGeom>
          <a:solidFill>
            <a:schemeClr val="accent1"/>
          </a:solidFill>
        </p:spPr>
        <p:txBody>
          <a:bodyPr lIns="0" anchor="ctr"/>
          <a:lstStyle>
            <a:lvl1pPr marL="0" indent="0">
              <a:buNone/>
              <a:defRPr sz="24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Subheading</a:t>
            </a:r>
            <a:endParaRPr lang="en-CA" dirty="0"/>
          </a:p>
        </p:txBody>
      </p:sp>
      <p:sp>
        <p:nvSpPr>
          <p:cNvPr id="48" name="Title 1"/>
          <p:cNvSpPr>
            <a:spLocks noGrp="1"/>
          </p:cNvSpPr>
          <p:nvPr>
            <p:ph type="title"/>
          </p:nvPr>
        </p:nvSpPr>
        <p:spPr>
          <a:xfrm>
            <a:off x="0" y="0"/>
            <a:ext cx="4572000" cy="685800"/>
          </a:xfrm>
        </p:spPr>
        <p:txBody>
          <a:bodyPr lIns="457200"/>
          <a:lstStyle>
            <a:lvl1pPr>
              <a:defRPr/>
            </a:lvl1pPr>
          </a:lstStyle>
          <a:p>
            <a:r>
              <a:rPr lang="en-CA" dirty="0" smtClean="0"/>
              <a:t>Click to edit Master title style</a:t>
            </a:r>
            <a:endParaRPr lang="en-CA" dirty="0"/>
          </a:p>
        </p:txBody>
      </p:sp>
      <p:sp>
        <p:nvSpPr>
          <p:cNvPr id="26" name="Text Placeholder 2"/>
          <p:cNvSpPr>
            <a:spLocks noGrp="1"/>
          </p:cNvSpPr>
          <p:nvPr>
            <p:ph type="body" sz="quarter" idx="18"/>
          </p:nvPr>
        </p:nvSpPr>
        <p:spPr>
          <a:xfrm>
            <a:off x="433387" y="1962150"/>
            <a:ext cx="1776413" cy="2514600"/>
          </a:xfrm>
        </p:spPr>
        <p:txBody>
          <a:bodyPr>
            <a:noAutofit/>
          </a:bodyPr>
          <a:lstStyle>
            <a:lvl1pPr marL="182880" indent="-182880">
              <a:defRPr sz="1200">
                <a:solidFill>
                  <a:schemeClr val="tx1"/>
                </a:solidFill>
              </a:defRPr>
            </a:lvl1pPr>
            <a:lvl2pPr marL="365760" indent="-182880">
              <a:defRPr sz="1050">
                <a:solidFill>
                  <a:schemeClr val="tx1"/>
                </a:solidFill>
              </a:defRPr>
            </a:lvl2pPr>
            <a:lvl3pPr marL="457200" indent="-91440">
              <a:defRPr sz="900">
                <a:solidFill>
                  <a:schemeClr val="tx1"/>
                </a:solidFill>
              </a:defRPr>
            </a:lvl3pPr>
            <a:lvl4pPr marL="548640" indent="-91440">
              <a:defRPr sz="800">
                <a:solidFill>
                  <a:schemeClr val="tx1"/>
                </a:solidFill>
              </a:defRPr>
            </a:lvl4pPr>
            <a:lvl5pPr marL="640080" indent="-91440">
              <a:defRPr sz="8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27" name="Text Placeholder 2"/>
          <p:cNvSpPr>
            <a:spLocks noGrp="1"/>
          </p:cNvSpPr>
          <p:nvPr>
            <p:ph type="body" sz="quarter" idx="23"/>
          </p:nvPr>
        </p:nvSpPr>
        <p:spPr>
          <a:xfrm>
            <a:off x="2514600" y="1962150"/>
            <a:ext cx="1776413" cy="2514600"/>
          </a:xfrm>
        </p:spPr>
        <p:txBody>
          <a:bodyPr>
            <a:noAutofit/>
          </a:bodyPr>
          <a:lstStyle>
            <a:lvl1pPr marL="182880" indent="-182880">
              <a:defRPr sz="1200">
                <a:solidFill>
                  <a:schemeClr val="tx1"/>
                </a:solidFill>
              </a:defRPr>
            </a:lvl1pPr>
            <a:lvl2pPr marL="365760" indent="-182880">
              <a:defRPr sz="1050">
                <a:solidFill>
                  <a:schemeClr val="tx1"/>
                </a:solidFill>
              </a:defRPr>
            </a:lvl2pPr>
            <a:lvl3pPr marL="457200" indent="-91440">
              <a:defRPr sz="900">
                <a:solidFill>
                  <a:schemeClr val="tx1"/>
                </a:solidFill>
              </a:defRPr>
            </a:lvl3pPr>
            <a:lvl4pPr marL="548640" indent="-91440">
              <a:defRPr sz="800">
                <a:solidFill>
                  <a:schemeClr val="tx1"/>
                </a:solidFill>
              </a:defRPr>
            </a:lvl4pPr>
            <a:lvl5pPr marL="640080" indent="-91440">
              <a:defRPr sz="8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28" name="Text Placeholder 2"/>
          <p:cNvSpPr>
            <a:spLocks noGrp="1"/>
          </p:cNvSpPr>
          <p:nvPr>
            <p:ph type="body" sz="quarter" idx="24"/>
          </p:nvPr>
        </p:nvSpPr>
        <p:spPr>
          <a:xfrm>
            <a:off x="4572000" y="1962150"/>
            <a:ext cx="1776413" cy="2514600"/>
          </a:xfrm>
        </p:spPr>
        <p:txBody>
          <a:bodyPr>
            <a:noAutofit/>
          </a:bodyPr>
          <a:lstStyle>
            <a:lvl1pPr marL="182880" indent="-182880">
              <a:defRPr sz="1200">
                <a:solidFill>
                  <a:schemeClr val="tx1"/>
                </a:solidFill>
              </a:defRPr>
            </a:lvl1pPr>
            <a:lvl2pPr marL="365760" indent="-182880">
              <a:defRPr sz="1050">
                <a:solidFill>
                  <a:schemeClr val="tx1"/>
                </a:solidFill>
              </a:defRPr>
            </a:lvl2pPr>
            <a:lvl3pPr marL="457200" indent="-91440">
              <a:defRPr sz="900">
                <a:solidFill>
                  <a:schemeClr val="tx1"/>
                </a:solidFill>
              </a:defRPr>
            </a:lvl3pPr>
            <a:lvl4pPr marL="548640" indent="-91440">
              <a:defRPr sz="800">
                <a:solidFill>
                  <a:schemeClr val="tx1"/>
                </a:solidFill>
              </a:defRPr>
            </a:lvl4pPr>
            <a:lvl5pPr marL="640080" indent="-91440">
              <a:defRPr sz="8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29" name="Text Placeholder 2"/>
          <p:cNvSpPr>
            <a:spLocks noGrp="1"/>
          </p:cNvSpPr>
          <p:nvPr>
            <p:ph type="body" sz="quarter" idx="25"/>
          </p:nvPr>
        </p:nvSpPr>
        <p:spPr>
          <a:xfrm>
            <a:off x="6629400" y="1962150"/>
            <a:ext cx="1776413" cy="2514600"/>
          </a:xfrm>
        </p:spPr>
        <p:txBody>
          <a:bodyPr>
            <a:noAutofit/>
          </a:bodyPr>
          <a:lstStyle>
            <a:lvl1pPr marL="182880" indent="-182880">
              <a:defRPr sz="1200">
                <a:solidFill>
                  <a:schemeClr val="tx1"/>
                </a:solidFill>
              </a:defRPr>
            </a:lvl1pPr>
            <a:lvl2pPr marL="365760" indent="-182880">
              <a:defRPr sz="1050">
                <a:solidFill>
                  <a:schemeClr val="tx1"/>
                </a:solidFill>
              </a:defRPr>
            </a:lvl2pPr>
            <a:lvl3pPr marL="457200" indent="-91440">
              <a:defRPr sz="900">
                <a:solidFill>
                  <a:schemeClr val="tx1"/>
                </a:solidFill>
              </a:defRPr>
            </a:lvl3pPr>
            <a:lvl4pPr marL="548640" indent="-91440">
              <a:defRPr sz="800">
                <a:solidFill>
                  <a:schemeClr val="tx1"/>
                </a:solidFill>
              </a:defRPr>
            </a:lvl4pPr>
            <a:lvl5pPr marL="640080" indent="-91440">
              <a:defRPr sz="8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17" name="Rectangle 16"/>
          <p:cNvSpPr/>
          <p:nvPr userDrawn="1"/>
        </p:nvSpPr>
        <p:spPr>
          <a:xfrm>
            <a:off x="457200" y="4913166"/>
            <a:ext cx="1484381" cy="184666"/>
          </a:xfrm>
          <a:prstGeom prst="rect">
            <a:avLst/>
          </a:prstGeom>
        </p:spPr>
        <p:txBody>
          <a:bodyPr wrap="none" lIns="0" rIns="0">
            <a:spAutoFit/>
          </a:bodyPr>
          <a:lstStyle/>
          <a:p>
            <a:r>
              <a:rPr lang="en-US" sz="600" dirty="0">
                <a:solidFill>
                  <a:schemeClr val="bg1">
                    <a:lumMod val="65000"/>
                  </a:schemeClr>
                </a:solidFill>
              </a:rPr>
              <a:t>© 2016 Stroz Friedberg. All rights reserved.</a:t>
            </a:r>
            <a:endParaRPr lang="en-US" sz="1400" dirty="0">
              <a:solidFill>
                <a:schemeClr val="bg1">
                  <a:lumMod val="65000"/>
                </a:schemeClr>
              </a:solidFill>
            </a:endParaRPr>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34199" y="4830082"/>
            <a:ext cx="1832335" cy="229300"/>
          </a:xfrm>
          <a:prstGeom prst="rect">
            <a:avLst/>
          </a:prstGeom>
        </p:spPr>
      </p:pic>
      <p:sp>
        <p:nvSpPr>
          <p:cNvPr id="19" name="Slide Number Placeholder 5"/>
          <p:cNvSpPr>
            <a:spLocks noGrp="1"/>
          </p:cNvSpPr>
          <p:nvPr>
            <p:ph type="sldNum" sz="quarter" idx="4"/>
          </p:nvPr>
        </p:nvSpPr>
        <p:spPr>
          <a:xfrm>
            <a:off x="8766534" y="4864574"/>
            <a:ext cx="384290" cy="278926"/>
          </a:xfrm>
          <a:prstGeom prst="rect">
            <a:avLst/>
          </a:prstGeom>
        </p:spPr>
        <p:txBody>
          <a:bodyPr vert="horz" lIns="91440" tIns="45720" rIns="91440" bIns="45720" rtlCol="0" anchor="ctr"/>
          <a:lstStyle>
            <a:lvl1pPr algn="r">
              <a:defRPr sz="1000">
                <a:solidFill>
                  <a:schemeClr val="tx1">
                    <a:tint val="75000"/>
                  </a:schemeClr>
                </a:solidFill>
              </a:defRPr>
            </a:lvl1pPr>
          </a:lstStyle>
          <a:p>
            <a:fld id="{BC4C8756-E679-4598-BC3C-ADC4FBF8DB3A}" type="slidenum">
              <a:rPr lang="en-CA" smtClean="0"/>
              <a:pPr/>
              <a:t>‹#›</a:t>
            </a:fld>
            <a:endParaRPr lang="en-CA" dirty="0"/>
          </a:p>
        </p:txBody>
      </p:sp>
    </p:spTree>
    <p:extLst>
      <p:ext uri="{BB962C8B-B14F-4D97-AF65-F5344CB8AC3E}">
        <p14:creationId xmlns:p14="http://schemas.microsoft.com/office/powerpoint/2010/main" val="97746340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ingle List Bullets White">
    <p:spTree>
      <p:nvGrpSpPr>
        <p:cNvPr id="1" name=""/>
        <p:cNvGrpSpPr/>
        <p:nvPr/>
      </p:nvGrpSpPr>
      <p:grpSpPr>
        <a:xfrm>
          <a:off x="0" y="0"/>
          <a:ext cx="0" cy="0"/>
          <a:chOff x="0" y="0"/>
          <a:chExt cx="0" cy="0"/>
        </a:xfrm>
      </p:grpSpPr>
      <p:sp>
        <p:nvSpPr>
          <p:cNvPr id="25" name="Text Placeholder 23"/>
          <p:cNvSpPr>
            <a:spLocks noGrp="1"/>
          </p:cNvSpPr>
          <p:nvPr>
            <p:ph type="body" sz="quarter" idx="10"/>
          </p:nvPr>
        </p:nvSpPr>
        <p:spPr>
          <a:xfrm>
            <a:off x="457200" y="971550"/>
            <a:ext cx="8229600" cy="3429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23" name="Text Placeholder 2"/>
          <p:cNvSpPr>
            <a:spLocks noGrp="1"/>
          </p:cNvSpPr>
          <p:nvPr>
            <p:ph type="body" sz="quarter" idx="21" hasCustomPrompt="1"/>
          </p:nvPr>
        </p:nvSpPr>
        <p:spPr>
          <a:xfrm>
            <a:off x="4572000" y="0"/>
            <a:ext cx="4953000" cy="685800"/>
          </a:xfrm>
          <a:prstGeom prst="parallelogram">
            <a:avLst>
              <a:gd name="adj" fmla="val 56250"/>
            </a:avLst>
          </a:prstGeom>
          <a:solidFill>
            <a:schemeClr val="accent1"/>
          </a:solidFill>
        </p:spPr>
        <p:txBody>
          <a:bodyPr lIns="0" anchor="ctr"/>
          <a:lstStyle>
            <a:lvl1pPr marL="0" indent="0">
              <a:buNone/>
              <a:defRPr sz="24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Subheading</a:t>
            </a:r>
            <a:endParaRPr lang="en-CA" dirty="0"/>
          </a:p>
        </p:txBody>
      </p:sp>
      <p:sp>
        <p:nvSpPr>
          <p:cNvPr id="24" name="Title 1"/>
          <p:cNvSpPr>
            <a:spLocks noGrp="1"/>
          </p:cNvSpPr>
          <p:nvPr>
            <p:ph type="title"/>
          </p:nvPr>
        </p:nvSpPr>
        <p:spPr>
          <a:xfrm>
            <a:off x="0" y="0"/>
            <a:ext cx="4572000" cy="685800"/>
          </a:xfrm>
        </p:spPr>
        <p:txBody>
          <a:bodyPr lIns="457200"/>
          <a:lstStyle>
            <a:lvl1pPr>
              <a:defRPr/>
            </a:lvl1pPr>
          </a:lstStyle>
          <a:p>
            <a:r>
              <a:rPr lang="en-CA" dirty="0" smtClean="0"/>
              <a:t>Click to edit Master title style</a:t>
            </a:r>
            <a:endParaRPr lang="en-CA" dirty="0"/>
          </a:p>
        </p:txBody>
      </p:sp>
      <p:sp>
        <p:nvSpPr>
          <p:cNvPr id="7" name="Rectangle 6"/>
          <p:cNvSpPr/>
          <p:nvPr userDrawn="1"/>
        </p:nvSpPr>
        <p:spPr>
          <a:xfrm>
            <a:off x="457200" y="4913166"/>
            <a:ext cx="1484381" cy="184666"/>
          </a:xfrm>
          <a:prstGeom prst="rect">
            <a:avLst/>
          </a:prstGeom>
        </p:spPr>
        <p:txBody>
          <a:bodyPr wrap="none" lIns="0" rIns="0">
            <a:spAutoFit/>
          </a:bodyPr>
          <a:lstStyle/>
          <a:p>
            <a:r>
              <a:rPr lang="en-US" sz="600" dirty="0">
                <a:solidFill>
                  <a:schemeClr val="bg1">
                    <a:lumMod val="65000"/>
                  </a:schemeClr>
                </a:solidFill>
              </a:rPr>
              <a:t>© </a:t>
            </a:r>
            <a:r>
              <a:rPr lang="en-US" sz="600" dirty="0" smtClean="0">
                <a:solidFill>
                  <a:schemeClr val="bg1">
                    <a:lumMod val="65000"/>
                  </a:schemeClr>
                </a:solidFill>
              </a:rPr>
              <a:t>2017 </a:t>
            </a:r>
            <a:r>
              <a:rPr lang="en-US" sz="600" dirty="0">
                <a:solidFill>
                  <a:schemeClr val="bg1">
                    <a:lumMod val="65000"/>
                  </a:schemeClr>
                </a:solidFill>
              </a:rPr>
              <a:t>Stroz Friedberg. All rights reserved.</a:t>
            </a:r>
            <a:endParaRPr lang="en-US" sz="1400" dirty="0">
              <a:solidFill>
                <a:schemeClr val="bg1">
                  <a:lumMod val="65000"/>
                </a:schemeClr>
              </a:solidFill>
            </a:endParaRPr>
          </a:p>
        </p:txBody>
      </p:sp>
      <p:sp>
        <p:nvSpPr>
          <p:cNvPr id="8" name="Slide Number Placeholder 5"/>
          <p:cNvSpPr>
            <a:spLocks noGrp="1"/>
          </p:cNvSpPr>
          <p:nvPr>
            <p:ph type="sldNum" sz="quarter" idx="4"/>
          </p:nvPr>
        </p:nvSpPr>
        <p:spPr>
          <a:xfrm>
            <a:off x="8766534" y="4864574"/>
            <a:ext cx="384290" cy="278926"/>
          </a:xfrm>
          <a:prstGeom prst="rect">
            <a:avLst/>
          </a:prstGeom>
        </p:spPr>
        <p:txBody>
          <a:bodyPr vert="horz" lIns="91440" tIns="45720" rIns="91440" bIns="45720" rtlCol="0" anchor="ctr"/>
          <a:lstStyle>
            <a:lvl1pPr algn="r">
              <a:defRPr sz="1000">
                <a:solidFill>
                  <a:schemeClr val="tx1">
                    <a:tint val="75000"/>
                  </a:schemeClr>
                </a:solidFill>
              </a:defRPr>
            </a:lvl1pPr>
          </a:lstStyle>
          <a:p>
            <a:fld id="{BC4C8756-E679-4598-BC3C-ADC4FBF8DB3A}" type="slidenum">
              <a:rPr lang="en-CA" smtClean="0"/>
              <a:pPr/>
              <a:t>‹#›</a:t>
            </a:fld>
            <a:endParaRPr lang="en-CA"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34199" y="4830082"/>
            <a:ext cx="1832335" cy="229300"/>
          </a:xfrm>
          <a:prstGeom prst="rect">
            <a:avLst/>
          </a:prstGeom>
        </p:spPr>
      </p:pic>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02704" y="4471560"/>
            <a:ext cx="685800" cy="430901"/>
          </a:xfrm>
          <a:prstGeom prst="rect">
            <a:avLst/>
          </a:prstGeom>
        </p:spPr>
      </p:pic>
    </p:spTree>
    <p:extLst>
      <p:ext uri="{BB962C8B-B14F-4D97-AF65-F5344CB8AC3E}">
        <p14:creationId xmlns:p14="http://schemas.microsoft.com/office/powerpoint/2010/main" val="3785209268"/>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Heading only">
    <p:spTree>
      <p:nvGrpSpPr>
        <p:cNvPr id="1" name=""/>
        <p:cNvGrpSpPr/>
        <p:nvPr/>
      </p:nvGrpSpPr>
      <p:grpSpPr>
        <a:xfrm>
          <a:off x="0" y="0"/>
          <a:ext cx="0" cy="0"/>
          <a:chOff x="0" y="0"/>
          <a:chExt cx="0" cy="0"/>
        </a:xfrm>
      </p:grpSpPr>
      <p:sp>
        <p:nvSpPr>
          <p:cNvPr id="24" name="Title 1"/>
          <p:cNvSpPr>
            <a:spLocks noGrp="1"/>
          </p:cNvSpPr>
          <p:nvPr>
            <p:ph type="title"/>
          </p:nvPr>
        </p:nvSpPr>
        <p:spPr>
          <a:xfrm>
            <a:off x="-381000" y="0"/>
            <a:ext cx="5867400" cy="684989"/>
          </a:xfrm>
          <a:prstGeom prst="parallelogram">
            <a:avLst>
              <a:gd name="adj" fmla="val 56410"/>
            </a:avLst>
          </a:prstGeom>
          <a:solidFill>
            <a:schemeClr val="tx1"/>
          </a:solidFill>
        </p:spPr>
        <p:txBody>
          <a:bodyPr wrap="none" lIns="228600"/>
          <a:lstStyle>
            <a:lvl1pPr>
              <a:defRPr>
                <a:solidFill>
                  <a:schemeClr val="bg1"/>
                </a:solidFill>
              </a:defRPr>
            </a:lvl1pPr>
          </a:lstStyle>
          <a:p>
            <a:r>
              <a:rPr lang="en-CA" dirty="0" smtClean="0"/>
              <a:t>Click to edit Master title style</a:t>
            </a:r>
            <a:endParaRPr lang="en-CA" dirty="0"/>
          </a:p>
        </p:txBody>
      </p:sp>
      <p:sp>
        <p:nvSpPr>
          <p:cNvPr id="9" name="Slide Number Placeholder 5"/>
          <p:cNvSpPr>
            <a:spLocks noGrp="1"/>
          </p:cNvSpPr>
          <p:nvPr>
            <p:ph type="sldNum" sz="quarter" idx="4"/>
          </p:nvPr>
        </p:nvSpPr>
        <p:spPr>
          <a:xfrm>
            <a:off x="8766534" y="4864574"/>
            <a:ext cx="384290" cy="278926"/>
          </a:xfrm>
          <a:prstGeom prst="rect">
            <a:avLst/>
          </a:prstGeom>
        </p:spPr>
        <p:txBody>
          <a:bodyPr vert="horz" lIns="91440" tIns="45720" rIns="91440" bIns="45720" rtlCol="0" anchor="ctr"/>
          <a:lstStyle>
            <a:lvl1pPr algn="r">
              <a:defRPr sz="1000">
                <a:solidFill>
                  <a:schemeClr val="tx1">
                    <a:tint val="75000"/>
                  </a:schemeClr>
                </a:solidFill>
              </a:defRPr>
            </a:lvl1pPr>
          </a:lstStyle>
          <a:p>
            <a:fld id="{BC4C8756-E679-4598-BC3C-ADC4FBF8DB3A}" type="slidenum">
              <a:rPr lang="en-CA" smtClean="0"/>
              <a:pPr/>
              <a:t>‹#›</a:t>
            </a:fld>
            <a:endParaRPr lang="en-CA" dirty="0"/>
          </a:p>
        </p:txBody>
      </p:sp>
    </p:spTree>
    <p:extLst>
      <p:ext uri="{BB962C8B-B14F-4D97-AF65-F5344CB8AC3E}">
        <p14:creationId xmlns:p14="http://schemas.microsoft.com/office/powerpoint/2010/main" val="385331605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Heading only">
    <p:spTree>
      <p:nvGrpSpPr>
        <p:cNvPr id="1" name=""/>
        <p:cNvGrpSpPr/>
        <p:nvPr/>
      </p:nvGrpSpPr>
      <p:grpSpPr>
        <a:xfrm>
          <a:off x="0" y="0"/>
          <a:ext cx="0" cy="0"/>
          <a:chOff x="0" y="0"/>
          <a:chExt cx="0" cy="0"/>
        </a:xfrm>
      </p:grpSpPr>
      <p:sp>
        <p:nvSpPr>
          <p:cNvPr id="24" name="Title 1"/>
          <p:cNvSpPr>
            <a:spLocks noGrp="1"/>
          </p:cNvSpPr>
          <p:nvPr>
            <p:ph type="title"/>
          </p:nvPr>
        </p:nvSpPr>
        <p:spPr>
          <a:xfrm>
            <a:off x="-381000" y="0"/>
            <a:ext cx="5867400" cy="684989"/>
          </a:xfrm>
          <a:prstGeom prst="parallelogram">
            <a:avLst>
              <a:gd name="adj" fmla="val 56410"/>
            </a:avLst>
          </a:prstGeom>
          <a:solidFill>
            <a:schemeClr val="tx1"/>
          </a:solidFill>
        </p:spPr>
        <p:txBody>
          <a:bodyPr wrap="none" lIns="228600"/>
          <a:lstStyle>
            <a:lvl1pPr>
              <a:defRPr>
                <a:solidFill>
                  <a:schemeClr val="bg1"/>
                </a:solidFill>
              </a:defRPr>
            </a:lvl1pPr>
          </a:lstStyle>
          <a:p>
            <a:r>
              <a:rPr lang="en-CA" dirty="0" smtClean="0"/>
              <a:t>Click to edit Master title style</a:t>
            </a:r>
            <a:endParaRPr lang="en-CA" dirty="0"/>
          </a:p>
        </p:txBody>
      </p:sp>
      <p:sp>
        <p:nvSpPr>
          <p:cNvPr id="7" name="Rectangle 6"/>
          <p:cNvSpPr/>
          <p:nvPr userDrawn="1"/>
        </p:nvSpPr>
        <p:spPr>
          <a:xfrm>
            <a:off x="457200" y="4913166"/>
            <a:ext cx="1484381" cy="184666"/>
          </a:xfrm>
          <a:prstGeom prst="rect">
            <a:avLst/>
          </a:prstGeom>
        </p:spPr>
        <p:txBody>
          <a:bodyPr wrap="none" lIns="0" rIns="0">
            <a:spAutoFit/>
          </a:bodyPr>
          <a:lstStyle/>
          <a:p>
            <a:r>
              <a:rPr lang="en-US" sz="600" dirty="0">
                <a:solidFill>
                  <a:schemeClr val="bg1">
                    <a:lumMod val="65000"/>
                  </a:schemeClr>
                </a:solidFill>
              </a:rPr>
              <a:t>© </a:t>
            </a:r>
            <a:r>
              <a:rPr lang="en-US" sz="600" dirty="0" smtClean="0">
                <a:solidFill>
                  <a:schemeClr val="bg1">
                    <a:lumMod val="65000"/>
                  </a:schemeClr>
                </a:solidFill>
              </a:rPr>
              <a:t>2017 </a:t>
            </a:r>
            <a:r>
              <a:rPr lang="en-US" sz="600" dirty="0">
                <a:solidFill>
                  <a:schemeClr val="bg1">
                    <a:lumMod val="65000"/>
                  </a:schemeClr>
                </a:solidFill>
              </a:rPr>
              <a:t>Stroz Friedberg. All rights reserved.</a:t>
            </a:r>
            <a:endParaRPr lang="en-US" sz="1400" dirty="0">
              <a:solidFill>
                <a:schemeClr val="bg1">
                  <a:lumMod val="65000"/>
                </a:schemeClr>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34199" y="4830082"/>
            <a:ext cx="1832335" cy="229300"/>
          </a:xfrm>
          <a:prstGeom prst="rect">
            <a:avLst/>
          </a:prstGeom>
        </p:spPr>
      </p:pic>
      <p:sp>
        <p:nvSpPr>
          <p:cNvPr id="9" name="Slide Number Placeholder 5"/>
          <p:cNvSpPr>
            <a:spLocks noGrp="1"/>
          </p:cNvSpPr>
          <p:nvPr>
            <p:ph type="sldNum" sz="quarter" idx="4"/>
          </p:nvPr>
        </p:nvSpPr>
        <p:spPr>
          <a:xfrm>
            <a:off x="8766534" y="4864574"/>
            <a:ext cx="384290" cy="278926"/>
          </a:xfrm>
          <a:prstGeom prst="rect">
            <a:avLst/>
          </a:prstGeom>
        </p:spPr>
        <p:txBody>
          <a:bodyPr vert="horz" lIns="91440" tIns="45720" rIns="91440" bIns="45720" rtlCol="0" anchor="ctr"/>
          <a:lstStyle>
            <a:lvl1pPr algn="r">
              <a:defRPr sz="1000">
                <a:solidFill>
                  <a:schemeClr val="tx1">
                    <a:tint val="75000"/>
                  </a:schemeClr>
                </a:solidFill>
              </a:defRPr>
            </a:lvl1pPr>
          </a:lstStyle>
          <a:p>
            <a:fld id="{BC4C8756-E679-4598-BC3C-ADC4FBF8DB3A}" type="slidenum">
              <a:rPr lang="en-CA" smtClean="0"/>
              <a:pPr/>
              <a:t>‹#›</a:t>
            </a:fld>
            <a:endParaRPr lang="en-CA" dirty="0"/>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02704" y="4471560"/>
            <a:ext cx="685800" cy="430901"/>
          </a:xfrm>
          <a:prstGeom prst="rect">
            <a:avLst/>
          </a:prstGeom>
        </p:spPr>
      </p:pic>
      <p:sp>
        <p:nvSpPr>
          <p:cNvPr id="2" name="TextBox 1"/>
          <p:cNvSpPr txBox="1"/>
          <p:nvPr userDrawn="1"/>
        </p:nvSpPr>
        <p:spPr>
          <a:xfrm>
            <a:off x="3976094" y="4869356"/>
            <a:ext cx="992579" cy="276999"/>
          </a:xfrm>
          <a:prstGeom prst="rect">
            <a:avLst/>
          </a:prstGeom>
          <a:noFill/>
        </p:spPr>
        <p:txBody>
          <a:bodyPr wrap="none" rtlCol="0">
            <a:spAutoFit/>
          </a:bodyPr>
          <a:lstStyle/>
          <a:p>
            <a:pPr algn="ctr"/>
            <a:r>
              <a:rPr lang="en-US" sz="1200" dirty="0" smtClean="0">
                <a:solidFill>
                  <a:schemeClr val="bg1">
                    <a:lumMod val="50000"/>
                  </a:schemeClr>
                </a:solidFill>
              </a:rPr>
              <a:t>Confidential</a:t>
            </a:r>
            <a:endParaRPr lang="en-US" sz="1200" dirty="0">
              <a:solidFill>
                <a:schemeClr val="bg1">
                  <a:lumMod val="50000"/>
                </a:schemeClr>
              </a:solidFill>
            </a:endParaRPr>
          </a:p>
        </p:txBody>
      </p:sp>
    </p:spTree>
    <p:extLst>
      <p:ext uri="{BB962C8B-B14F-4D97-AF65-F5344CB8AC3E}">
        <p14:creationId xmlns:p14="http://schemas.microsoft.com/office/powerpoint/2010/main" val="139636133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eading + Subheading">
    <p:spTree>
      <p:nvGrpSpPr>
        <p:cNvPr id="1" name=""/>
        <p:cNvGrpSpPr/>
        <p:nvPr/>
      </p:nvGrpSpPr>
      <p:grpSpPr>
        <a:xfrm>
          <a:off x="0" y="0"/>
          <a:ext cx="0" cy="0"/>
          <a:chOff x="0" y="0"/>
          <a:chExt cx="0" cy="0"/>
        </a:xfrm>
      </p:grpSpPr>
      <p:sp>
        <p:nvSpPr>
          <p:cNvPr id="23" name="Text Placeholder 2"/>
          <p:cNvSpPr>
            <a:spLocks noGrp="1"/>
          </p:cNvSpPr>
          <p:nvPr>
            <p:ph type="body" sz="quarter" idx="21" hasCustomPrompt="1"/>
          </p:nvPr>
        </p:nvSpPr>
        <p:spPr>
          <a:xfrm>
            <a:off x="4572000" y="0"/>
            <a:ext cx="4953000" cy="685800"/>
          </a:xfrm>
          <a:prstGeom prst="parallelogram">
            <a:avLst>
              <a:gd name="adj" fmla="val 56250"/>
            </a:avLst>
          </a:prstGeom>
          <a:solidFill>
            <a:schemeClr val="accent1"/>
          </a:solidFill>
        </p:spPr>
        <p:txBody>
          <a:bodyPr lIns="0" anchor="ctr"/>
          <a:lstStyle>
            <a:lvl1pPr marL="0" indent="0">
              <a:buNone/>
              <a:defRPr sz="24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Subheading</a:t>
            </a:r>
            <a:endParaRPr lang="en-CA" dirty="0"/>
          </a:p>
        </p:txBody>
      </p:sp>
      <p:sp>
        <p:nvSpPr>
          <p:cNvPr id="2" name="Title 1"/>
          <p:cNvSpPr>
            <a:spLocks noGrp="1"/>
          </p:cNvSpPr>
          <p:nvPr>
            <p:ph type="title"/>
          </p:nvPr>
        </p:nvSpPr>
        <p:spPr>
          <a:xfrm>
            <a:off x="0" y="0"/>
            <a:ext cx="4572000" cy="685800"/>
          </a:xfrm>
        </p:spPr>
        <p:txBody>
          <a:bodyPr lIns="457200"/>
          <a:lstStyle>
            <a:lvl1pPr>
              <a:defRPr/>
            </a:lvl1pPr>
          </a:lstStyle>
          <a:p>
            <a:r>
              <a:rPr lang="en-CA" dirty="0" smtClean="0"/>
              <a:t>Click to edit Master title style</a:t>
            </a:r>
            <a:endParaRPr lang="en-CA" dirty="0"/>
          </a:p>
        </p:txBody>
      </p:sp>
      <p:sp>
        <p:nvSpPr>
          <p:cNvPr id="9" name="Rectangle 8"/>
          <p:cNvSpPr/>
          <p:nvPr userDrawn="1"/>
        </p:nvSpPr>
        <p:spPr>
          <a:xfrm>
            <a:off x="457200" y="4913166"/>
            <a:ext cx="1484381" cy="184666"/>
          </a:xfrm>
          <a:prstGeom prst="rect">
            <a:avLst/>
          </a:prstGeom>
        </p:spPr>
        <p:txBody>
          <a:bodyPr wrap="none" lIns="0" rIns="0">
            <a:spAutoFit/>
          </a:bodyPr>
          <a:lstStyle/>
          <a:p>
            <a:r>
              <a:rPr lang="en-US" sz="600" dirty="0">
                <a:solidFill>
                  <a:schemeClr val="bg1">
                    <a:lumMod val="65000"/>
                  </a:schemeClr>
                </a:solidFill>
              </a:rPr>
              <a:t>© </a:t>
            </a:r>
            <a:r>
              <a:rPr lang="en-US" sz="600" dirty="0" smtClean="0">
                <a:solidFill>
                  <a:schemeClr val="bg1">
                    <a:lumMod val="65000"/>
                  </a:schemeClr>
                </a:solidFill>
              </a:rPr>
              <a:t>2017 </a:t>
            </a:r>
            <a:r>
              <a:rPr lang="en-US" sz="600" dirty="0">
                <a:solidFill>
                  <a:schemeClr val="bg1">
                    <a:lumMod val="65000"/>
                  </a:schemeClr>
                </a:solidFill>
              </a:rPr>
              <a:t>Stroz Friedberg. All rights reserved.</a:t>
            </a:r>
            <a:endParaRPr lang="en-US" sz="1400" dirty="0">
              <a:solidFill>
                <a:schemeClr val="bg1">
                  <a:lumMod val="65000"/>
                </a:schemeClr>
              </a:solidFil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34199" y="4830082"/>
            <a:ext cx="1832335" cy="229300"/>
          </a:xfrm>
          <a:prstGeom prst="rect">
            <a:avLst/>
          </a:prstGeom>
        </p:spPr>
      </p:pic>
      <p:sp>
        <p:nvSpPr>
          <p:cNvPr id="11" name="Slide Number Placeholder 5"/>
          <p:cNvSpPr>
            <a:spLocks noGrp="1"/>
          </p:cNvSpPr>
          <p:nvPr>
            <p:ph type="sldNum" sz="quarter" idx="4"/>
          </p:nvPr>
        </p:nvSpPr>
        <p:spPr>
          <a:xfrm>
            <a:off x="8766534" y="4864574"/>
            <a:ext cx="384290" cy="278926"/>
          </a:xfrm>
          <a:prstGeom prst="rect">
            <a:avLst/>
          </a:prstGeom>
        </p:spPr>
        <p:txBody>
          <a:bodyPr vert="horz" lIns="91440" tIns="45720" rIns="91440" bIns="45720" rtlCol="0" anchor="ctr"/>
          <a:lstStyle>
            <a:lvl1pPr algn="r">
              <a:defRPr sz="1000">
                <a:solidFill>
                  <a:schemeClr val="tx1">
                    <a:tint val="75000"/>
                  </a:schemeClr>
                </a:solidFill>
              </a:defRPr>
            </a:lvl1pPr>
          </a:lstStyle>
          <a:p>
            <a:fld id="{BC4C8756-E679-4598-BC3C-ADC4FBF8DB3A}" type="slidenum">
              <a:rPr lang="en-CA" smtClean="0"/>
              <a:pPr/>
              <a:t>‹#›</a:t>
            </a:fld>
            <a:endParaRPr lang="en-CA"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02704" y="4471560"/>
            <a:ext cx="685800" cy="430901"/>
          </a:xfrm>
          <a:prstGeom prst="rect">
            <a:avLst/>
          </a:prstGeom>
        </p:spPr>
      </p:pic>
    </p:spTree>
    <p:extLst>
      <p:ext uri="{BB962C8B-B14F-4D97-AF65-F5344CB8AC3E}">
        <p14:creationId xmlns:p14="http://schemas.microsoft.com/office/powerpoint/2010/main" val="1041181187"/>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mparison Slide">
    <p:spTree>
      <p:nvGrpSpPr>
        <p:cNvPr id="1" name=""/>
        <p:cNvGrpSpPr/>
        <p:nvPr/>
      </p:nvGrpSpPr>
      <p:grpSpPr>
        <a:xfrm>
          <a:off x="0" y="0"/>
          <a:ext cx="0" cy="0"/>
          <a:chOff x="0" y="0"/>
          <a:chExt cx="0" cy="0"/>
        </a:xfrm>
      </p:grpSpPr>
      <p:sp>
        <p:nvSpPr>
          <p:cNvPr id="4" name="Rectangle 3"/>
          <p:cNvSpPr/>
          <p:nvPr userDrawn="1"/>
        </p:nvSpPr>
        <p:spPr>
          <a:xfrm>
            <a:off x="2971800" y="0"/>
            <a:ext cx="6172200" cy="5143500"/>
          </a:xfrm>
          <a:custGeom>
            <a:avLst/>
            <a:gdLst/>
            <a:ahLst/>
            <a:cxnLst/>
            <a:rect l="l" t="t" r="r" b="b"/>
            <a:pathLst>
              <a:path w="6172200" h="5143500">
                <a:moveTo>
                  <a:pt x="2901448" y="0"/>
                </a:moveTo>
                <a:lnTo>
                  <a:pt x="5867400" y="0"/>
                </a:lnTo>
                <a:lnTo>
                  <a:pt x="6019800" y="0"/>
                </a:lnTo>
                <a:lnTo>
                  <a:pt x="6172200" y="0"/>
                </a:lnTo>
                <a:lnTo>
                  <a:pt x="6172200" y="5143500"/>
                </a:lnTo>
                <a:lnTo>
                  <a:pt x="6019800" y="5143500"/>
                </a:lnTo>
                <a:lnTo>
                  <a:pt x="5867400" y="5143500"/>
                </a:lnTo>
                <a:lnTo>
                  <a:pt x="0" y="51435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4" name="Title 1"/>
          <p:cNvSpPr>
            <a:spLocks noGrp="1"/>
          </p:cNvSpPr>
          <p:nvPr>
            <p:ph type="title"/>
          </p:nvPr>
        </p:nvSpPr>
        <p:spPr>
          <a:xfrm>
            <a:off x="-381000" y="0"/>
            <a:ext cx="5867400" cy="684989"/>
          </a:xfrm>
          <a:prstGeom prst="parallelogram">
            <a:avLst>
              <a:gd name="adj" fmla="val 56410"/>
            </a:avLst>
          </a:prstGeom>
          <a:solidFill>
            <a:schemeClr val="tx1"/>
          </a:solidFill>
        </p:spPr>
        <p:txBody>
          <a:bodyPr wrap="none" lIns="228600"/>
          <a:lstStyle>
            <a:lvl1pPr>
              <a:defRPr>
                <a:solidFill>
                  <a:schemeClr val="bg1"/>
                </a:solidFill>
              </a:defRPr>
            </a:lvl1pPr>
          </a:lstStyle>
          <a:p>
            <a:r>
              <a:rPr lang="en-CA" dirty="0" smtClean="0"/>
              <a:t>Click to edit Master title style</a:t>
            </a:r>
            <a:endParaRPr lang="en-CA" dirty="0"/>
          </a:p>
        </p:txBody>
      </p:sp>
      <p:sp>
        <p:nvSpPr>
          <p:cNvPr id="26" name="Text Placeholder 48"/>
          <p:cNvSpPr>
            <a:spLocks noGrp="1"/>
          </p:cNvSpPr>
          <p:nvPr>
            <p:ph type="body" sz="quarter" idx="10" hasCustomPrompt="1"/>
          </p:nvPr>
        </p:nvSpPr>
        <p:spPr>
          <a:xfrm>
            <a:off x="438150" y="1276350"/>
            <a:ext cx="3215568" cy="586919"/>
          </a:xfrm>
        </p:spPr>
        <p:txBody>
          <a:bodyPr/>
          <a:lstStyle>
            <a:lvl1pPr marL="0" indent="0">
              <a:buNone/>
              <a:defRPr b="1">
                <a:solidFill>
                  <a:schemeClr val="accent1"/>
                </a:solidFill>
              </a:defRPr>
            </a:lvl1pPr>
            <a:lvl2pPr marL="457200" indent="0">
              <a:buNone/>
              <a:defRPr b="1">
                <a:solidFill>
                  <a:schemeClr val="accent1"/>
                </a:solidFill>
              </a:defRPr>
            </a:lvl2pPr>
            <a:lvl3pPr marL="914400" indent="0">
              <a:buNone/>
              <a:defRPr b="1">
                <a:solidFill>
                  <a:schemeClr val="accent1"/>
                </a:solidFill>
              </a:defRPr>
            </a:lvl3pPr>
            <a:lvl4pPr marL="1371600" indent="0">
              <a:buNone/>
              <a:defRPr b="1">
                <a:solidFill>
                  <a:schemeClr val="accent1"/>
                </a:solidFill>
              </a:defRPr>
            </a:lvl4pPr>
            <a:lvl5pPr marL="1828800" indent="0">
              <a:buNone/>
              <a:defRPr b="1">
                <a:solidFill>
                  <a:schemeClr val="accent1"/>
                </a:solidFill>
              </a:defRPr>
            </a:lvl5pPr>
          </a:lstStyle>
          <a:p>
            <a:pPr lvl="0"/>
            <a:r>
              <a:rPr lang="en-US" dirty="0" smtClean="0"/>
              <a:t>Title </a:t>
            </a:r>
            <a:endParaRPr lang="en-CA" dirty="0"/>
          </a:p>
        </p:txBody>
      </p:sp>
      <p:sp>
        <p:nvSpPr>
          <p:cNvPr id="27" name="Text Placeholder 2"/>
          <p:cNvSpPr>
            <a:spLocks noGrp="1"/>
          </p:cNvSpPr>
          <p:nvPr>
            <p:ph type="body" sz="quarter" idx="18"/>
          </p:nvPr>
        </p:nvSpPr>
        <p:spPr>
          <a:xfrm>
            <a:off x="433387" y="1885950"/>
            <a:ext cx="3224213" cy="2514600"/>
          </a:xfrm>
        </p:spPr>
        <p:txBody>
          <a:bodyPr>
            <a:noAutofit/>
          </a:bodyPr>
          <a:lstStyle>
            <a:lvl1pPr marL="182880" indent="-182880">
              <a:defRPr sz="1800">
                <a:solidFill>
                  <a:schemeClr val="tx1"/>
                </a:solidFill>
              </a:defRPr>
            </a:lvl1pPr>
            <a:lvl2pPr marL="365760" indent="-182880">
              <a:defRPr sz="1600">
                <a:solidFill>
                  <a:schemeClr val="tx1"/>
                </a:solidFill>
              </a:defRPr>
            </a:lvl2pPr>
            <a:lvl3pPr marL="457200" indent="-91440">
              <a:defRPr sz="1400">
                <a:solidFill>
                  <a:schemeClr val="tx1"/>
                </a:solidFill>
              </a:defRPr>
            </a:lvl3pPr>
            <a:lvl4pPr marL="548640" indent="-91440">
              <a:defRPr sz="1200">
                <a:solidFill>
                  <a:schemeClr val="tx1"/>
                </a:solidFill>
              </a:defRPr>
            </a:lvl4pPr>
            <a:lvl5pPr marL="640080" indent="-91440">
              <a:defRPr sz="105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28" name="Text Placeholder 48"/>
          <p:cNvSpPr>
            <a:spLocks noGrp="1"/>
          </p:cNvSpPr>
          <p:nvPr>
            <p:ph type="body" sz="quarter" idx="19" hasCustomPrompt="1"/>
          </p:nvPr>
        </p:nvSpPr>
        <p:spPr>
          <a:xfrm>
            <a:off x="5491162" y="1276350"/>
            <a:ext cx="3191819" cy="586919"/>
          </a:xfrm>
        </p:spPr>
        <p:txBody>
          <a:bodyPr/>
          <a:lstStyle>
            <a:lvl1pPr marL="0" indent="0">
              <a:buNone/>
              <a:defRPr b="1">
                <a:solidFill>
                  <a:schemeClr val="bg1"/>
                </a:solidFill>
              </a:defRPr>
            </a:lvl1pPr>
            <a:lvl2pPr marL="457200" indent="0">
              <a:buNone/>
              <a:defRPr b="1">
                <a:solidFill>
                  <a:schemeClr val="accent1"/>
                </a:solidFill>
              </a:defRPr>
            </a:lvl2pPr>
            <a:lvl3pPr marL="914400" indent="0">
              <a:buNone/>
              <a:defRPr b="1">
                <a:solidFill>
                  <a:schemeClr val="accent1"/>
                </a:solidFill>
              </a:defRPr>
            </a:lvl3pPr>
            <a:lvl4pPr marL="1371600" indent="0">
              <a:buNone/>
              <a:defRPr b="1">
                <a:solidFill>
                  <a:schemeClr val="accent1"/>
                </a:solidFill>
              </a:defRPr>
            </a:lvl4pPr>
            <a:lvl5pPr marL="1828800" indent="0">
              <a:buNone/>
              <a:defRPr b="1">
                <a:solidFill>
                  <a:schemeClr val="accent1"/>
                </a:solidFill>
              </a:defRPr>
            </a:lvl5pPr>
          </a:lstStyle>
          <a:p>
            <a:pPr lvl="0"/>
            <a:r>
              <a:rPr lang="en-US" dirty="0" smtClean="0"/>
              <a:t>Title</a:t>
            </a:r>
            <a:endParaRPr lang="en-CA" dirty="0"/>
          </a:p>
        </p:txBody>
      </p:sp>
      <p:sp>
        <p:nvSpPr>
          <p:cNvPr id="30" name="Text Placeholder 2"/>
          <p:cNvSpPr>
            <a:spLocks noGrp="1"/>
          </p:cNvSpPr>
          <p:nvPr>
            <p:ph type="body" sz="quarter" idx="20"/>
          </p:nvPr>
        </p:nvSpPr>
        <p:spPr>
          <a:xfrm>
            <a:off x="5486400" y="1885950"/>
            <a:ext cx="3224213" cy="2514600"/>
          </a:xfrm>
        </p:spPr>
        <p:txBody>
          <a:bodyPr>
            <a:noAutofit/>
          </a:bodyPr>
          <a:lstStyle>
            <a:lvl1pPr marL="182880" indent="-182880">
              <a:defRPr sz="1800">
                <a:solidFill>
                  <a:schemeClr val="tx1"/>
                </a:solidFill>
              </a:defRPr>
            </a:lvl1pPr>
            <a:lvl2pPr marL="365760" indent="-182880">
              <a:defRPr sz="1600">
                <a:solidFill>
                  <a:schemeClr val="tx1"/>
                </a:solidFill>
              </a:defRPr>
            </a:lvl2pPr>
            <a:lvl3pPr marL="457200" indent="-91440">
              <a:defRPr sz="1400">
                <a:solidFill>
                  <a:schemeClr val="tx1"/>
                </a:solidFill>
              </a:defRPr>
            </a:lvl3pPr>
            <a:lvl4pPr marL="548640" indent="-91440">
              <a:defRPr sz="1200">
                <a:solidFill>
                  <a:schemeClr val="tx1"/>
                </a:solidFill>
              </a:defRPr>
            </a:lvl4pPr>
            <a:lvl5pPr marL="640080" indent="-91440">
              <a:defRPr sz="105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34200" y="4832277"/>
            <a:ext cx="1832335" cy="229300"/>
          </a:xfrm>
          <a:prstGeom prst="rect">
            <a:avLst/>
          </a:prstGeom>
        </p:spPr>
      </p:pic>
      <p:sp>
        <p:nvSpPr>
          <p:cNvPr id="11" name="Rectangle 10"/>
          <p:cNvSpPr/>
          <p:nvPr userDrawn="1"/>
        </p:nvSpPr>
        <p:spPr>
          <a:xfrm>
            <a:off x="457200" y="4913166"/>
            <a:ext cx="1484381" cy="184666"/>
          </a:xfrm>
          <a:prstGeom prst="rect">
            <a:avLst/>
          </a:prstGeom>
        </p:spPr>
        <p:txBody>
          <a:bodyPr wrap="none" lIns="0" rIns="0">
            <a:spAutoFit/>
          </a:bodyPr>
          <a:lstStyle/>
          <a:p>
            <a:r>
              <a:rPr lang="en-US" sz="600" dirty="0">
                <a:solidFill>
                  <a:schemeClr val="bg1">
                    <a:lumMod val="65000"/>
                  </a:schemeClr>
                </a:solidFill>
              </a:rPr>
              <a:t>© 2016 Stroz Friedberg. All rights reserved.</a:t>
            </a:r>
            <a:endParaRPr lang="en-US" sz="1400" dirty="0">
              <a:solidFill>
                <a:schemeClr val="bg1">
                  <a:lumMod val="65000"/>
                </a:schemeClr>
              </a:solidFill>
            </a:endParaRPr>
          </a:p>
        </p:txBody>
      </p:sp>
      <p:sp>
        <p:nvSpPr>
          <p:cNvPr id="12" name="Slide Number Placeholder 5"/>
          <p:cNvSpPr>
            <a:spLocks noGrp="1"/>
          </p:cNvSpPr>
          <p:nvPr>
            <p:ph type="sldNum" sz="quarter" idx="4"/>
          </p:nvPr>
        </p:nvSpPr>
        <p:spPr>
          <a:xfrm>
            <a:off x="8766534" y="4864574"/>
            <a:ext cx="384290" cy="278926"/>
          </a:xfrm>
          <a:prstGeom prst="rect">
            <a:avLst/>
          </a:prstGeom>
        </p:spPr>
        <p:txBody>
          <a:bodyPr vert="horz" lIns="91440" tIns="45720" rIns="91440" bIns="45720" rtlCol="0" anchor="ctr"/>
          <a:lstStyle>
            <a:lvl1pPr algn="r">
              <a:defRPr sz="1000">
                <a:solidFill>
                  <a:schemeClr val="tx1"/>
                </a:solidFill>
              </a:defRPr>
            </a:lvl1pPr>
          </a:lstStyle>
          <a:p>
            <a:fld id="{BC4C8756-E679-4598-BC3C-ADC4FBF8DB3A}" type="slidenum">
              <a:rPr lang="en-CA" smtClean="0"/>
              <a:pPr/>
              <a:t>‹#›</a:t>
            </a:fld>
            <a:endParaRPr lang="en-CA" dirty="0"/>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02704" y="4471560"/>
            <a:ext cx="685800" cy="430901"/>
          </a:xfrm>
          <a:prstGeom prst="rect">
            <a:avLst/>
          </a:prstGeom>
        </p:spPr>
      </p:pic>
    </p:spTree>
    <p:extLst>
      <p:ext uri="{BB962C8B-B14F-4D97-AF65-F5344CB8AC3E}">
        <p14:creationId xmlns:p14="http://schemas.microsoft.com/office/powerpoint/2010/main" val="617170810"/>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Comparison Slide">
    <p:spTree>
      <p:nvGrpSpPr>
        <p:cNvPr id="1" name=""/>
        <p:cNvGrpSpPr/>
        <p:nvPr/>
      </p:nvGrpSpPr>
      <p:grpSpPr>
        <a:xfrm>
          <a:off x="0" y="0"/>
          <a:ext cx="0" cy="0"/>
          <a:chOff x="0" y="0"/>
          <a:chExt cx="0" cy="0"/>
        </a:xfrm>
      </p:grpSpPr>
      <p:sp>
        <p:nvSpPr>
          <p:cNvPr id="25" name="Freeform 24"/>
          <p:cNvSpPr/>
          <p:nvPr userDrawn="1"/>
        </p:nvSpPr>
        <p:spPr>
          <a:xfrm>
            <a:off x="0" y="-11274"/>
            <a:ext cx="4572000" cy="5166048"/>
          </a:xfrm>
          <a:custGeom>
            <a:avLst/>
            <a:gdLst>
              <a:gd name="connsiteX0" fmla="*/ 0 w 5593233"/>
              <a:gd name="connsiteY0" fmla="*/ 0 h 5977020"/>
              <a:gd name="connsiteX1" fmla="*/ 4751940 w 5593233"/>
              <a:gd name="connsiteY1" fmla="*/ 0 h 5977020"/>
              <a:gd name="connsiteX2" fmla="*/ 4751940 w 5593233"/>
              <a:gd name="connsiteY2" fmla="*/ 151320 h 5977020"/>
              <a:gd name="connsiteX3" fmla="*/ 5593233 w 5593233"/>
              <a:gd name="connsiteY3" fmla="*/ 3000963 h 5977020"/>
              <a:gd name="connsiteX4" fmla="*/ 4751940 w 5593233"/>
              <a:gd name="connsiteY4" fmla="*/ 5850606 h 5977020"/>
              <a:gd name="connsiteX5" fmla="*/ 4751940 w 5593233"/>
              <a:gd name="connsiteY5" fmla="*/ 5972556 h 5977020"/>
              <a:gd name="connsiteX6" fmla="*/ 4715937 w 5593233"/>
              <a:gd name="connsiteY6" fmla="*/ 5972556 h 5977020"/>
              <a:gd name="connsiteX7" fmla="*/ 4714619 w 5593233"/>
              <a:gd name="connsiteY7" fmla="*/ 5977020 h 5977020"/>
              <a:gd name="connsiteX8" fmla="*/ 4714619 w 5593233"/>
              <a:gd name="connsiteY8" fmla="*/ 5972556 h 5977020"/>
              <a:gd name="connsiteX9" fmla="*/ 0 w 5593233"/>
              <a:gd name="connsiteY9" fmla="*/ 5972556 h 5977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93233" h="5977020">
                <a:moveTo>
                  <a:pt x="0" y="0"/>
                </a:moveTo>
                <a:lnTo>
                  <a:pt x="4751940" y="0"/>
                </a:lnTo>
                <a:lnTo>
                  <a:pt x="4751940" y="151320"/>
                </a:lnTo>
                <a:lnTo>
                  <a:pt x="5593233" y="3000963"/>
                </a:lnTo>
                <a:lnTo>
                  <a:pt x="4751940" y="5850606"/>
                </a:lnTo>
                <a:lnTo>
                  <a:pt x="4751940" y="5972556"/>
                </a:lnTo>
                <a:lnTo>
                  <a:pt x="4715937" y="5972556"/>
                </a:lnTo>
                <a:lnTo>
                  <a:pt x="4714619" y="5977020"/>
                </a:lnTo>
                <a:lnTo>
                  <a:pt x="4714619" y="5972556"/>
                </a:lnTo>
                <a:lnTo>
                  <a:pt x="0" y="597255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itle 1"/>
          <p:cNvSpPr>
            <a:spLocks noGrp="1"/>
          </p:cNvSpPr>
          <p:nvPr>
            <p:ph type="title"/>
          </p:nvPr>
        </p:nvSpPr>
        <p:spPr>
          <a:xfrm>
            <a:off x="-381000" y="0"/>
            <a:ext cx="5867400" cy="684989"/>
          </a:xfrm>
          <a:prstGeom prst="parallelogram">
            <a:avLst>
              <a:gd name="adj" fmla="val 56410"/>
            </a:avLst>
          </a:prstGeom>
          <a:solidFill>
            <a:schemeClr val="tx1"/>
          </a:solidFill>
        </p:spPr>
        <p:txBody>
          <a:bodyPr wrap="none" lIns="228600"/>
          <a:lstStyle>
            <a:lvl1pPr>
              <a:defRPr>
                <a:solidFill>
                  <a:schemeClr val="bg1"/>
                </a:solidFill>
              </a:defRPr>
            </a:lvl1pPr>
          </a:lstStyle>
          <a:p>
            <a:r>
              <a:rPr lang="en-CA" dirty="0" smtClean="0"/>
              <a:t>Click to edit Master title style</a:t>
            </a:r>
            <a:endParaRPr lang="en-CA" dirty="0"/>
          </a:p>
        </p:txBody>
      </p:sp>
      <p:sp>
        <p:nvSpPr>
          <p:cNvPr id="26" name="Text Placeholder 48"/>
          <p:cNvSpPr>
            <a:spLocks noGrp="1"/>
          </p:cNvSpPr>
          <p:nvPr>
            <p:ph type="body" sz="quarter" idx="10" hasCustomPrompt="1"/>
          </p:nvPr>
        </p:nvSpPr>
        <p:spPr>
          <a:xfrm>
            <a:off x="438150" y="1276350"/>
            <a:ext cx="3215568" cy="586919"/>
          </a:xfrm>
        </p:spPr>
        <p:txBody>
          <a:bodyPr/>
          <a:lstStyle>
            <a:lvl1pPr marL="0" indent="0">
              <a:buNone/>
              <a:defRPr b="1">
                <a:solidFill>
                  <a:schemeClr val="bg1"/>
                </a:solidFill>
              </a:defRPr>
            </a:lvl1pPr>
            <a:lvl2pPr marL="457200" indent="0">
              <a:buNone/>
              <a:defRPr b="1">
                <a:solidFill>
                  <a:schemeClr val="accent1"/>
                </a:solidFill>
              </a:defRPr>
            </a:lvl2pPr>
            <a:lvl3pPr marL="914400" indent="0">
              <a:buNone/>
              <a:defRPr b="1">
                <a:solidFill>
                  <a:schemeClr val="accent1"/>
                </a:solidFill>
              </a:defRPr>
            </a:lvl3pPr>
            <a:lvl4pPr marL="1371600" indent="0">
              <a:buNone/>
              <a:defRPr b="1">
                <a:solidFill>
                  <a:schemeClr val="accent1"/>
                </a:solidFill>
              </a:defRPr>
            </a:lvl4pPr>
            <a:lvl5pPr marL="1828800" indent="0">
              <a:buNone/>
              <a:defRPr b="1">
                <a:solidFill>
                  <a:schemeClr val="accent1"/>
                </a:solidFill>
              </a:defRPr>
            </a:lvl5pPr>
          </a:lstStyle>
          <a:p>
            <a:pPr lvl="0"/>
            <a:r>
              <a:rPr lang="en-US" dirty="0" smtClean="0"/>
              <a:t>Title </a:t>
            </a:r>
            <a:endParaRPr lang="en-CA" dirty="0"/>
          </a:p>
        </p:txBody>
      </p:sp>
      <p:sp>
        <p:nvSpPr>
          <p:cNvPr id="27" name="Text Placeholder 2"/>
          <p:cNvSpPr>
            <a:spLocks noGrp="1"/>
          </p:cNvSpPr>
          <p:nvPr>
            <p:ph type="body" sz="quarter" idx="18"/>
          </p:nvPr>
        </p:nvSpPr>
        <p:spPr>
          <a:xfrm>
            <a:off x="433387" y="1885950"/>
            <a:ext cx="3224213" cy="2514600"/>
          </a:xfrm>
        </p:spPr>
        <p:txBody>
          <a:bodyPr>
            <a:noAutofit/>
          </a:bodyPr>
          <a:lstStyle>
            <a:lvl1pPr marL="182880" indent="-182880">
              <a:defRPr sz="1800">
                <a:solidFill>
                  <a:schemeClr val="tx1"/>
                </a:solidFill>
              </a:defRPr>
            </a:lvl1pPr>
            <a:lvl2pPr marL="365760" indent="-182880">
              <a:defRPr sz="1600">
                <a:solidFill>
                  <a:schemeClr val="tx1"/>
                </a:solidFill>
              </a:defRPr>
            </a:lvl2pPr>
            <a:lvl3pPr marL="457200" indent="-91440">
              <a:defRPr sz="1400">
                <a:solidFill>
                  <a:schemeClr val="tx1"/>
                </a:solidFill>
              </a:defRPr>
            </a:lvl3pPr>
            <a:lvl4pPr marL="548640" indent="-91440">
              <a:defRPr sz="1200">
                <a:solidFill>
                  <a:schemeClr val="tx1"/>
                </a:solidFill>
              </a:defRPr>
            </a:lvl4pPr>
            <a:lvl5pPr marL="640080" indent="-91440">
              <a:defRPr sz="105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28" name="Text Placeholder 48"/>
          <p:cNvSpPr>
            <a:spLocks noGrp="1"/>
          </p:cNvSpPr>
          <p:nvPr>
            <p:ph type="body" sz="quarter" idx="19" hasCustomPrompt="1"/>
          </p:nvPr>
        </p:nvSpPr>
        <p:spPr>
          <a:xfrm>
            <a:off x="5491162" y="1276350"/>
            <a:ext cx="3191819" cy="586919"/>
          </a:xfrm>
        </p:spPr>
        <p:txBody>
          <a:bodyPr/>
          <a:lstStyle>
            <a:lvl1pPr marL="0" indent="0">
              <a:buNone/>
              <a:defRPr b="1">
                <a:solidFill>
                  <a:schemeClr val="accent1"/>
                </a:solidFill>
              </a:defRPr>
            </a:lvl1pPr>
            <a:lvl2pPr marL="457200" indent="0">
              <a:buNone/>
              <a:defRPr b="1">
                <a:solidFill>
                  <a:schemeClr val="accent1"/>
                </a:solidFill>
              </a:defRPr>
            </a:lvl2pPr>
            <a:lvl3pPr marL="914400" indent="0">
              <a:buNone/>
              <a:defRPr b="1">
                <a:solidFill>
                  <a:schemeClr val="accent1"/>
                </a:solidFill>
              </a:defRPr>
            </a:lvl3pPr>
            <a:lvl4pPr marL="1371600" indent="0">
              <a:buNone/>
              <a:defRPr b="1">
                <a:solidFill>
                  <a:schemeClr val="accent1"/>
                </a:solidFill>
              </a:defRPr>
            </a:lvl4pPr>
            <a:lvl5pPr marL="1828800" indent="0">
              <a:buNone/>
              <a:defRPr b="1">
                <a:solidFill>
                  <a:schemeClr val="accent1"/>
                </a:solidFill>
              </a:defRPr>
            </a:lvl5pPr>
          </a:lstStyle>
          <a:p>
            <a:pPr lvl="0"/>
            <a:r>
              <a:rPr lang="en-US" dirty="0" smtClean="0"/>
              <a:t>Title</a:t>
            </a:r>
            <a:endParaRPr lang="en-CA" dirty="0"/>
          </a:p>
        </p:txBody>
      </p:sp>
      <p:sp>
        <p:nvSpPr>
          <p:cNvPr id="30" name="Text Placeholder 2"/>
          <p:cNvSpPr>
            <a:spLocks noGrp="1"/>
          </p:cNvSpPr>
          <p:nvPr>
            <p:ph type="body" sz="quarter" idx="20"/>
          </p:nvPr>
        </p:nvSpPr>
        <p:spPr>
          <a:xfrm>
            <a:off x="5486400" y="1885950"/>
            <a:ext cx="3224213" cy="2514600"/>
          </a:xfrm>
        </p:spPr>
        <p:txBody>
          <a:bodyPr>
            <a:noAutofit/>
          </a:bodyPr>
          <a:lstStyle>
            <a:lvl1pPr marL="182880" indent="-182880">
              <a:defRPr sz="1800">
                <a:solidFill>
                  <a:schemeClr val="tx1"/>
                </a:solidFill>
              </a:defRPr>
            </a:lvl1pPr>
            <a:lvl2pPr marL="365760" indent="-182880">
              <a:defRPr sz="1600">
                <a:solidFill>
                  <a:schemeClr val="tx1"/>
                </a:solidFill>
              </a:defRPr>
            </a:lvl2pPr>
            <a:lvl3pPr marL="457200" indent="-91440">
              <a:defRPr sz="1400">
                <a:solidFill>
                  <a:schemeClr val="tx1"/>
                </a:solidFill>
              </a:defRPr>
            </a:lvl3pPr>
            <a:lvl4pPr marL="548640" indent="-91440">
              <a:defRPr sz="1200">
                <a:solidFill>
                  <a:schemeClr val="tx1"/>
                </a:solidFill>
              </a:defRPr>
            </a:lvl4pPr>
            <a:lvl5pPr marL="640080" indent="-91440">
              <a:defRPr sz="105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4832277"/>
            <a:ext cx="1832335" cy="229300"/>
          </a:xfrm>
          <a:prstGeom prst="rect">
            <a:avLst/>
          </a:prstGeom>
        </p:spPr>
      </p:pic>
      <p:sp>
        <p:nvSpPr>
          <p:cNvPr id="18" name="Rectangle 17"/>
          <p:cNvSpPr/>
          <p:nvPr userDrawn="1"/>
        </p:nvSpPr>
        <p:spPr>
          <a:xfrm>
            <a:off x="7207499" y="4913166"/>
            <a:ext cx="1484381" cy="184666"/>
          </a:xfrm>
          <a:prstGeom prst="rect">
            <a:avLst/>
          </a:prstGeom>
        </p:spPr>
        <p:txBody>
          <a:bodyPr wrap="none" lIns="0" rIns="0">
            <a:spAutoFit/>
          </a:bodyPr>
          <a:lstStyle/>
          <a:p>
            <a:r>
              <a:rPr lang="en-US" sz="600" dirty="0">
                <a:solidFill>
                  <a:schemeClr val="bg1">
                    <a:lumMod val="65000"/>
                  </a:schemeClr>
                </a:solidFill>
              </a:rPr>
              <a:t>© 2016 Stroz Friedberg. All rights reserved.</a:t>
            </a:r>
            <a:endParaRPr lang="en-US" sz="1400" dirty="0">
              <a:solidFill>
                <a:schemeClr val="bg1">
                  <a:lumMod val="65000"/>
                </a:schemeClr>
              </a:solidFill>
            </a:endParaRPr>
          </a:p>
        </p:txBody>
      </p:sp>
      <p:sp>
        <p:nvSpPr>
          <p:cNvPr id="20" name="Slide Number Placeholder 5"/>
          <p:cNvSpPr>
            <a:spLocks noGrp="1"/>
          </p:cNvSpPr>
          <p:nvPr>
            <p:ph type="sldNum" sz="quarter" idx="4"/>
          </p:nvPr>
        </p:nvSpPr>
        <p:spPr>
          <a:xfrm>
            <a:off x="8766534" y="4864574"/>
            <a:ext cx="384290" cy="278926"/>
          </a:xfrm>
          <a:prstGeom prst="rect">
            <a:avLst/>
          </a:prstGeom>
        </p:spPr>
        <p:txBody>
          <a:bodyPr vert="horz" lIns="91440" tIns="45720" rIns="91440" bIns="45720" rtlCol="0" anchor="ctr"/>
          <a:lstStyle>
            <a:lvl1pPr algn="r">
              <a:defRPr sz="1000">
                <a:solidFill>
                  <a:schemeClr val="tx1">
                    <a:tint val="75000"/>
                  </a:schemeClr>
                </a:solidFill>
              </a:defRPr>
            </a:lvl1pPr>
          </a:lstStyle>
          <a:p>
            <a:fld id="{BC4C8756-E679-4598-BC3C-ADC4FBF8DB3A}" type="slidenum">
              <a:rPr lang="en-CA" smtClean="0"/>
              <a:pPr/>
              <a:t>‹#›</a:t>
            </a:fld>
            <a:endParaRPr lang="en-CA"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24813" y="4484079"/>
            <a:ext cx="685800" cy="430901"/>
          </a:xfrm>
          <a:prstGeom prst="rect">
            <a:avLst/>
          </a:prstGeom>
        </p:spPr>
      </p:pic>
    </p:spTree>
    <p:extLst>
      <p:ext uri="{BB962C8B-B14F-4D97-AF65-F5344CB8AC3E}">
        <p14:creationId xmlns:p14="http://schemas.microsoft.com/office/powerpoint/2010/main" val="52003421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ase Study (Orange)">
    <p:spTree>
      <p:nvGrpSpPr>
        <p:cNvPr id="1" name=""/>
        <p:cNvGrpSpPr/>
        <p:nvPr/>
      </p:nvGrpSpPr>
      <p:grpSpPr>
        <a:xfrm>
          <a:off x="0" y="0"/>
          <a:ext cx="0" cy="0"/>
          <a:chOff x="0" y="0"/>
          <a:chExt cx="0" cy="0"/>
        </a:xfrm>
      </p:grpSpPr>
      <p:sp>
        <p:nvSpPr>
          <p:cNvPr id="6" name="Rectangle 5"/>
          <p:cNvSpPr/>
          <p:nvPr userDrawn="1"/>
        </p:nvSpPr>
        <p:spPr>
          <a:xfrm>
            <a:off x="0" y="0"/>
            <a:ext cx="9144000" cy="5143500"/>
          </a:xfrm>
          <a:prstGeom prst="rect">
            <a:avLst/>
          </a:prstGeom>
          <a:solidFill>
            <a:srgbClr val="F795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22" name="Title 50"/>
          <p:cNvSpPr>
            <a:spLocks noGrp="1"/>
          </p:cNvSpPr>
          <p:nvPr>
            <p:ph type="title" hasCustomPrompt="1"/>
          </p:nvPr>
        </p:nvSpPr>
        <p:spPr>
          <a:xfrm>
            <a:off x="4419600" y="8941"/>
            <a:ext cx="4724400" cy="685800"/>
          </a:xfrm>
        </p:spPr>
        <p:txBody>
          <a:bodyPr/>
          <a:lstStyle>
            <a:lvl1pPr>
              <a:defRPr sz="2400" b="1">
                <a:solidFill>
                  <a:schemeClr val="bg1"/>
                </a:solidFill>
              </a:defRPr>
            </a:lvl1pPr>
          </a:lstStyle>
          <a:p>
            <a:r>
              <a:rPr lang="en-CA" sz="2200" b="1" dirty="0" smtClean="0">
                <a:solidFill>
                  <a:prstClr val="white"/>
                </a:solidFill>
                <a:latin typeface="+mj-lt"/>
                <a:cs typeface="Gotham Medium" pitchFamily="50" charset="0"/>
              </a:rPr>
              <a:t>Heading</a:t>
            </a:r>
            <a:endParaRPr lang="en-CA" sz="2200" b="1" dirty="0">
              <a:solidFill>
                <a:prstClr val="white"/>
              </a:solidFill>
              <a:latin typeface="+mj-lt"/>
              <a:cs typeface="Gotham Medium" pitchFamily="50" charset="0"/>
            </a:endParaRPr>
          </a:p>
        </p:txBody>
      </p:sp>
      <p:sp>
        <p:nvSpPr>
          <p:cNvPr id="23" name="Text Placeholder 2"/>
          <p:cNvSpPr>
            <a:spLocks noGrp="1"/>
          </p:cNvSpPr>
          <p:nvPr>
            <p:ph type="body" sz="quarter" idx="21" hasCustomPrompt="1"/>
          </p:nvPr>
        </p:nvSpPr>
        <p:spPr>
          <a:xfrm>
            <a:off x="-422368" y="0"/>
            <a:ext cx="4689568" cy="685800"/>
          </a:xfrm>
          <a:prstGeom prst="parallelogram">
            <a:avLst>
              <a:gd name="adj" fmla="val 56250"/>
            </a:avLst>
          </a:prstGeom>
          <a:solidFill>
            <a:schemeClr val="bg1"/>
          </a:solidFill>
        </p:spPr>
        <p:txBody>
          <a:bodyPr lIns="228600" anchor="ctr"/>
          <a:lstStyle>
            <a:lvl1pPr marL="0" indent="0">
              <a:buNone/>
              <a:defRPr sz="2400" b="1"/>
            </a:lvl1pPr>
            <a:lvl2pPr marL="457200" indent="0">
              <a:buNone/>
              <a:defRPr/>
            </a:lvl2pPr>
            <a:lvl3pPr marL="914400" indent="0">
              <a:buNone/>
              <a:defRPr/>
            </a:lvl3pPr>
            <a:lvl4pPr marL="1371600" indent="0">
              <a:buNone/>
              <a:defRPr/>
            </a:lvl4pPr>
            <a:lvl5pPr marL="1828800" indent="0">
              <a:buNone/>
              <a:defRPr/>
            </a:lvl5pPr>
          </a:lstStyle>
          <a:p>
            <a:pPr lvl="0"/>
            <a:r>
              <a:rPr lang="en-CA" dirty="0" smtClean="0"/>
              <a:t>Click to edit Master title style</a:t>
            </a:r>
            <a:endParaRPr lang="en-US" dirty="0" smtClean="0"/>
          </a:p>
        </p:txBody>
      </p:sp>
      <p:cxnSp>
        <p:nvCxnSpPr>
          <p:cNvPr id="24" name="Straight Connector 23"/>
          <p:cNvCxnSpPr/>
          <p:nvPr userDrawn="1"/>
        </p:nvCxnSpPr>
        <p:spPr>
          <a:xfrm>
            <a:off x="3200400" y="959962"/>
            <a:ext cx="0" cy="3516788"/>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a:off x="6096000" y="959962"/>
            <a:ext cx="0" cy="3516788"/>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Content Placeholder 32"/>
          <p:cNvSpPr>
            <a:spLocks noGrp="1"/>
          </p:cNvSpPr>
          <p:nvPr>
            <p:ph sz="quarter" idx="25"/>
          </p:nvPr>
        </p:nvSpPr>
        <p:spPr>
          <a:xfrm>
            <a:off x="845582" y="960438"/>
            <a:ext cx="2286000" cy="3516312"/>
          </a:xfrm>
        </p:spPr>
        <p:txBody>
          <a:bodyPr/>
          <a:lstStyle>
            <a:lvl1pPr marL="182880" indent="-182880">
              <a:defRPr sz="1600"/>
            </a:lvl1pPr>
            <a:lvl2pPr marL="365760" indent="-182880">
              <a:defRPr sz="1400"/>
            </a:lvl2pPr>
            <a:lvl3pPr marL="548640" indent="-182880">
              <a:defRPr sz="1200"/>
            </a:lvl3pPr>
            <a:lvl4pPr marL="731520" indent="-182880">
              <a:defRPr sz="1200"/>
            </a:lvl4pPr>
            <a:lvl5pPr marL="914400" indent="-18288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34" name="Content Placeholder 32"/>
          <p:cNvSpPr>
            <a:spLocks noGrp="1"/>
          </p:cNvSpPr>
          <p:nvPr>
            <p:ph sz="quarter" idx="26"/>
          </p:nvPr>
        </p:nvSpPr>
        <p:spPr>
          <a:xfrm>
            <a:off x="3733800" y="960438"/>
            <a:ext cx="2286000" cy="3516312"/>
          </a:xfrm>
        </p:spPr>
        <p:txBody>
          <a:bodyPr/>
          <a:lstStyle>
            <a:lvl1pPr marL="182880" indent="-182880">
              <a:defRPr sz="1600"/>
            </a:lvl1pPr>
            <a:lvl2pPr marL="365760" indent="-182880">
              <a:defRPr sz="1400"/>
            </a:lvl2pPr>
            <a:lvl3pPr marL="548640" indent="-182880">
              <a:defRPr sz="1200"/>
            </a:lvl3pPr>
            <a:lvl4pPr marL="731520" indent="-182880">
              <a:defRPr sz="1200"/>
            </a:lvl4pPr>
            <a:lvl5pPr marL="914400" indent="-18288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35" name="Content Placeholder 32"/>
          <p:cNvSpPr>
            <a:spLocks noGrp="1"/>
          </p:cNvSpPr>
          <p:nvPr>
            <p:ph sz="quarter" idx="27"/>
          </p:nvPr>
        </p:nvSpPr>
        <p:spPr>
          <a:xfrm>
            <a:off x="6629400" y="960438"/>
            <a:ext cx="2286000" cy="3516312"/>
          </a:xfrm>
        </p:spPr>
        <p:txBody>
          <a:bodyPr/>
          <a:lstStyle>
            <a:lvl1pPr marL="182880" indent="-182880">
              <a:defRPr sz="1600"/>
            </a:lvl1pPr>
            <a:lvl2pPr marL="365760" indent="-182880">
              <a:defRPr sz="1400"/>
            </a:lvl2pPr>
            <a:lvl3pPr marL="548640" indent="-182880">
              <a:defRPr sz="1200"/>
            </a:lvl3pPr>
            <a:lvl4pPr marL="731520" indent="-182880">
              <a:defRPr sz="1200"/>
            </a:lvl4pPr>
            <a:lvl5pPr marL="914400" indent="-18288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39" name="Vertical Text Placeholder 25"/>
          <p:cNvSpPr>
            <a:spLocks noGrp="1"/>
          </p:cNvSpPr>
          <p:nvPr>
            <p:ph type="body" orient="vert" sz="quarter" idx="28" hasCustomPrompt="1"/>
          </p:nvPr>
        </p:nvSpPr>
        <p:spPr>
          <a:xfrm>
            <a:off x="395645" y="971550"/>
            <a:ext cx="369332" cy="3505200"/>
          </a:xfrm>
        </p:spPr>
        <p:txBody>
          <a:bodyPr vert="eaVert" wrap="square">
            <a:spAutoFit/>
          </a:bodyPr>
          <a:lstStyle>
            <a:lvl1pPr>
              <a:defRPr sz="2400" b="1">
                <a:solidFill>
                  <a:schemeClr val="bg1"/>
                </a:solidFill>
              </a:defRPr>
            </a:lvl1pPr>
          </a:lstStyle>
          <a:p>
            <a:pPr lvl="0"/>
            <a:r>
              <a:rPr lang="en-US" dirty="0" smtClean="0"/>
              <a:t>Heading</a:t>
            </a:r>
          </a:p>
        </p:txBody>
      </p:sp>
      <p:sp>
        <p:nvSpPr>
          <p:cNvPr id="40" name="Vertical Text Placeholder 25"/>
          <p:cNvSpPr>
            <a:spLocks noGrp="1"/>
          </p:cNvSpPr>
          <p:nvPr>
            <p:ph type="body" orient="vert" sz="quarter" idx="29" hasCustomPrompt="1"/>
          </p:nvPr>
        </p:nvSpPr>
        <p:spPr>
          <a:xfrm>
            <a:off x="3291245" y="971550"/>
            <a:ext cx="369332" cy="3505200"/>
          </a:xfrm>
        </p:spPr>
        <p:txBody>
          <a:bodyPr vert="eaVert" wrap="square">
            <a:spAutoFit/>
          </a:bodyPr>
          <a:lstStyle>
            <a:lvl1pPr>
              <a:defRPr sz="2400" b="1">
                <a:solidFill>
                  <a:schemeClr val="bg1"/>
                </a:solidFill>
              </a:defRPr>
            </a:lvl1pPr>
          </a:lstStyle>
          <a:p>
            <a:pPr lvl="0"/>
            <a:r>
              <a:rPr lang="en-US" dirty="0" smtClean="0"/>
              <a:t>Heading</a:t>
            </a:r>
          </a:p>
        </p:txBody>
      </p:sp>
      <p:sp>
        <p:nvSpPr>
          <p:cNvPr id="41" name="Vertical Text Placeholder 25"/>
          <p:cNvSpPr>
            <a:spLocks noGrp="1"/>
          </p:cNvSpPr>
          <p:nvPr>
            <p:ph type="body" orient="vert" sz="quarter" idx="30" hasCustomPrompt="1"/>
          </p:nvPr>
        </p:nvSpPr>
        <p:spPr>
          <a:xfrm>
            <a:off x="6186845" y="971550"/>
            <a:ext cx="369332" cy="3505200"/>
          </a:xfrm>
        </p:spPr>
        <p:txBody>
          <a:bodyPr vert="eaVert" wrap="square">
            <a:spAutoFit/>
          </a:bodyPr>
          <a:lstStyle>
            <a:lvl1pPr>
              <a:defRPr sz="2400" b="1">
                <a:solidFill>
                  <a:schemeClr val="bg1"/>
                </a:solidFill>
              </a:defRPr>
            </a:lvl1pPr>
          </a:lstStyle>
          <a:p>
            <a:pPr lvl="0"/>
            <a:r>
              <a:rPr lang="en-US" dirty="0" smtClean="0"/>
              <a:t>Heading</a:t>
            </a:r>
          </a:p>
        </p:txBody>
      </p:sp>
      <p:pic>
        <p:nvPicPr>
          <p:cNvPr id="29" name="Picture 2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34208" y="4815654"/>
            <a:ext cx="1832327" cy="229299"/>
          </a:xfrm>
          <a:prstGeom prst="rect">
            <a:avLst/>
          </a:prstGeom>
        </p:spPr>
      </p:pic>
      <p:sp>
        <p:nvSpPr>
          <p:cNvPr id="16" name="Rectangle 15"/>
          <p:cNvSpPr/>
          <p:nvPr userDrawn="1"/>
        </p:nvSpPr>
        <p:spPr>
          <a:xfrm>
            <a:off x="457200" y="4913166"/>
            <a:ext cx="1484381" cy="184666"/>
          </a:xfrm>
          <a:prstGeom prst="rect">
            <a:avLst/>
          </a:prstGeom>
        </p:spPr>
        <p:txBody>
          <a:bodyPr wrap="none" lIns="0" rIns="0">
            <a:spAutoFit/>
          </a:bodyPr>
          <a:lstStyle/>
          <a:p>
            <a:r>
              <a:rPr lang="en-US" sz="600" dirty="0">
                <a:solidFill>
                  <a:schemeClr val="bg1"/>
                </a:solidFill>
              </a:rPr>
              <a:t>© 2016 Stroz Friedberg. All rights reserved.</a:t>
            </a:r>
            <a:endParaRPr lang="en-US" sz="1400" dirty="0">
              <a:solidFill>
                <a:schemeClr val="bg1"/>
              </a:solidFill>
            </a:endParaRPr>
          </a:p>
        </p:txBody>
      </p:sp>
      <p:sp>
        <p:nvSpPr>
          <p:cNvPr id="17" name="Slide Number Placeholder 5"/>
          <p:cNvSpPr>
            <a:spLocks noGrp="1"/>
          </p:cNvSpPr>
          <p:nvPr>
            <p:ph type="sldNum" sz="quarter" idx="4"/>
          </p:nvPr>
        </p:nvSpPr>
        <p:spPr>
          <a:xfrm>
            <a:off x="8766534" y="4864574"/>
            <a:ext cx="384290" cy="278926"/>
          </a:xfrm>
          <a:prstGeom prst="rect">
            <a:avLst/>
          </a:prstGeom>
        </p:spPr>
        <p:txBody>
          <a:bodyPr vert="horz" lIns="91440" tIns="45720" rIns="91440" bIns="45720" rtlCol="0" anchor="ctr"/>
          <a:lstStyle>
            <a:lvl1pPr algn="r">
              <a:defRPr sz="1000">
                <a:solidFill>
                  <a:schemeClr val="bg1"/>
                </a:solidFill>
              </a:defRPr>
            </a:lvl1pPr>
          </a:lstStyle>
          <a:p>
            <a:fld id="{BC4C8756-E679-4598-BC3C-ADC4FBF8DB3A}" type="slidenum">
              <a:rPr lang="en-CA" smtClean="0"/>
              <a:pPr/>
              <a:t>‹#›</a:t>
            </a:fld>
            <a:endParaRPr lang="en-CA" dirty="0"/>
          </a:p>
        </p:txBody>
      </p:sp>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4800" y="4506226"/>
            <a:ext cx="685800" cy="430901"/>
          </a:xfrm>
          <a:prstGeom prst="rect">
            <a:avLst/>
          </a:prstGeom>
        </p:spPr>
      </p:pic>
    </p:spTree>
    <p:extLst>
      <p:ext uri="{BB962C8B-B14F-4D97-AF65-F5344CB8AC3E}">
        <p14:creationId xmlns:p14="http://schemas.microsoft.com/office/powerpoint/2010/main" val="283949632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verview Slide C">
    <p:spTree>
      <p:nvGrpSpPr>
        <p:cNvPr id="1" name=""/>
        <p:cNvGrpSpPr/>
        <p:nvPr/>
      </p:nvGrpSpPr>
      <p:grpSpPr>
        <a:xfrm>
          <a:off x="0" y="0"/>
          <a:ext cx="0" cy="0"/>
          <a:chOff x="0" y="0"/>
          <a:chExt cx="0" cy="0"/>
        </a:xfrm>
      </p:grpSpPr>
      <p:pic>
        <p:nvPicPr>
          <p:cNvPr id="41"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userDrawn="1"/>
        </p:nvSpPr>
        <p:spPr>
          <a:xfrm>
            <a:off x="1183080" y="2548176"/>
            <a:ext cx="6665520" cy="369332"/>
          </a:xfrm>
          <a:prstGeom prst="rect">
            <a:avLst/>
          </a:prstGeom>
          <a:noFill/>
          <a:effectLst>
            <a:outerShdw blurRad="88900" algn="tl" rotWithShape="0">
              <a:prstClr val="black">
                <a:alpha val="43000"/>
              </a:prstClr>
            </a:outerShdw>
          </a:effectLst>
        </p:spPr>
        <p:txBody>
          <a:bodyPr wrap="square" rtlCol="0">
            <a:spAutoFit/>
          </a:bodyPr>
          <a:lstStyle/>
          <a:p>
            <a:pPr algn="ctr"/>
            <a:r>
              <a:rPr lang="en-US" b="1" dirty="0" smtClean="0">
                <a:solidFill>
                  <a:schemeClr val="bg1"/>
                </a:solidFill>
                <a:latin typeface="Arial" panose="020B0604020202020204" pitchFamily="34" charset="0"/>
                <a:cs typeface="Arial" panose="020B0604020202020204" pitchFamily="34" charset="0"/>
              </a:rPr>
              <a:t>PRESENTED TO</a:t>
            </a:r>
            <a:endParaRPr lang="en-CA" sz="3200" b="1" dirty="0">
              <a:solidFill>
                <a:schemeClr val="bg1"/>
              </a:solidFill>
              <a:latin typeface="Arial" panose="020B0604020202020204" pitchFamily="34" charset="0"/>
              <a:cs typeface="Arial" panose="020B0604020202020204" pitchFamily="34" charset="0"/>
            </a:endParaRPr>
          </a:p>
        </p:txBody>
      </p:sp>
      <p:sp>
        <p:nvSpPr>
          <p:cNvPr id="45" name="Text Placeholder 40"/>
          <p:cNvSpPr>
            <a:spLocks noGrp="1"/>
          </p:cNvSpPr>
          <p:nvPr>
            <p:ph type="body" sz="quarter" idx="11" hasCustomPrompt="1"/>
          </p:nvPr>
        </p:nvSpPr>
        <p:spPr>
          <a:xfrm>
            <a:off x="3429000" y="3903663"/>
            <a:ext cx="2514600" cy="954087"/>
          </a:xfrm>
          <a:effectLst>
            <a:outerShdw blurRad="127000" dir="5400000" algn="ctr" rotWithShape="0">
              <a:prstClr val="black">
                <a:alpha val="40000"/>
              </a:prstClr>
            </a:outerShdw>
          </a:effectLst>
        </p:spPr>
        <p:txBody>
          <a:bodyPr anchor="b">
            <a:normAutofit/>
          </a:bodyPr>
          <a:lstStyle>
            <a:lvl1pPr marL="0" indent="0" algn="r">
              <a:lnSpc>
                <a:spcPts val="1400"/>
              </a:lnSpc>
              <a:buNone/>
              <a:defRPr sz="1400" b="1" baseline="0">
                <a:solidFill>
                  <a:schemeClr val="bg1"/>
                </a:solidFill>
              </a:defRPr>
            </a:lvl1pPr>
            <a:lvl2pPr marL="457200" indent="0" algn="r">
              <a:buNone/>
              <a:defRPr/>
            </a:lvl2pPr>
            <a:lvl3pPr marL="914400" indent="0" algn="r">
              <a:buNone/>
              <a:defRPr/>
            </a:lvl3pPr>
            <a:lvl4pPr marL="1371600" indent="0" algn="r">
              <a:buNone/>
              <a:defRPr/>
            </a:lvl4pPr>
            <a:lvl5pPr marL="1828800" indent="0" algn="r">
              <a:buNone/>
              <a:defRPr/>
            </a:lvl5pPr>
          </a:lstStyle>
          <a:p>
            <a:pPr lvl="0"/>
            <a:r>
              <a:rPr lang="en-US" dirty="0" smtClean="0"/>
              <a:t>First Presenter</a:t>
            </a:r>
          </a:p>
          <a:p>
            <a:pPr lvl="0"/>
            <a:r>
              <a:rPr lang="en-US" dirty="0" smtClean="0"/>
              <a:t>Second Presenter</a:t>
            </a:r>
          </a:p>
          <a:p>
            <a:pPr lvl="0"/>
            <a:r>
              <a:rPr lang="en-US" dirty="0" smtClean="0"/>
              <a:t>Third Presenter</a:t>
            </a:r>
          </a:p>
          <a:p>
            <a:pPr lvl="0"/>
            <a:r>
              <a:rPr lang="en-US" dirty="0" smtClean="0"/>
              <a:t>Fourth Presenter</a:t>
            </a:r>
            <a:endParaRPr lang="en-CA" dirty="0"/>
          </a:p>
        </p:txBody>
      </p:sp>
      <p:sp>
        <p:nvSpPr>
          <p:cNvPr id="47" name="Text Placeholder 40"/>
          <p:cNvSpPr>
            <a:spLocks noGrp="1"/>
          </p:cNvSpPr>
          <p:nvPr>
            <p:ph type="body" sz="quarter" idx="12" hasCustomPrompt="1"/>
          </p:nvPr>
        </p:nvSpPr>
        <p:spPr>
          <a:xfrm>
            <a:off x="6248400" y="3903663"/>
            <a:ext cx="2667000" cy="954087"/>
          </a:xfrm>
          <a:effectLst>
            <a:outerShdw blurRad="127000" dir="5400000" algn="ctr" rotWithShape="0">
              <a:prstClr val="black">
                <a:alpha val="40000"/>
              </a:prstClr>
            </a:outerShdw>
          </a:effectLst>
        </p:spPr>
        <p:txBody>
          <a:bodyPr anchor="b">
            <a:normAutofit/>
          </a:bodyPr>
          <a:lstStyle>
            <a:lvl1pPr marL="0" indent="0" algn="l">
              <a:lnSpc>
                <a:spcPts val="1400"/>
              </a:lnSpc>
              <a:buNone/>
              <a:defRPr sz="1400" b="0" baseline="0">
                <a:solidFill>
                  <a:schemeClr val="bg1"/>
                </a:solidFill>
              </a:defRPr>
            </a:lvl1pPr>
            <a:lvl2pPr marL="457200" indent="0" algn="r">
              <a:buNone/>
              <a:defRPr/>
            </a:lvl2pPr>
            <a:lvl3pPr marL="914400" indent="0" algn="r">
              <a:buNone/>
              <a:defRPr/>
            </a:lvl3pPr>
            <a:lvl4pPr marL="1371600" indent="0" algn="r">
              <a:buNone/>
              <a:defRPr/>
            </a:lvl4pPr>
            <a:lvl5pPr marL="1828800" indent="0" algn="r">
              <a:buNone/>
              <a:defRPr/>
            </a:lvl5pPr>
          </a:lstStyle>
          <a:p>
            <a:pPr lvl="0"/>
            <a:r>
              <a:rPr lang="en-US" dirty="0" smtClean="0"/>
              <a:t>Title of First Presenter</a:t>
            </a:r>
          </a:p>
          <a:p>
            <a:pPr lvl="0"/>
            <a:r>
              <a:rPr lang="en-US" dirty="0" smtClean="0"/>
              <a:t>Title of Second Presenter</a:t>
            </a:r>
          </a:p>
          <a:p>
            <a:pPr lvl="0"/>
            <a:r>
              <a:rPr lang="en-US" dirty="0" smtClean="0"/>
              <a:t>Title of Third Presenter</a:t>
            </a:r>
          </a:p>
          <a:p>
            <a:pPr lvl="0"/>
            <a:r>
              <a:rPr lang="en-US" dirty="0" smtClean="0"/>
              <a:t>Title of Fourth Presenter</a:t>
            </a:r>
            <a:endParaRPr lang="en-CA" dirty="0"/>
          </a:p>
        </p:txBody>
      </p:sp>
      <p:sp>
        <p:nvSpPr>
          <p:cNvPr id="38" name="Title 3"/>
          <p:cNvSpPr>
            <a:spLocks noGrp="1"/>
          </p:cNvSpPr>
          <p:nvPr>
            <p:ph type="title"/>
          </p:nvPr>
        </p:nvSpPr>
        <p:spPr>
          <a:xfrm>
            <a:off x="457200" y="895350"/>
            <a:ext cx="8229600" cy="1576016"/>
          </a:xfrm>
          <a:effectLst>
            <a:outerShdw blurRad="127000" dir="5400000" algn="ctr" rotWithShape="0">
              <a:srgbClr val="000000">
                <a:alpha val="70000"/>
              </a:srgbClr>
            </a:outerShdw>
          </a:effectLst>
        </p:spPr>
        <p:txBody>
          <a:bodyPr/>
          <a:lstStyle>
            <a:lvl1pPr algn="ctr">
              <a:lnSpc>
                <a:spcPts val="6000"/>
              </a:lnSpc>
              <a:defRPr sz="6000" cap="all" baseline="0">
                <a:solidFill>
                  <a:schemeClr val="bg1"/>
                </a:solidFill>
              </a:defRPr>
            </a:lvl1pPr>
          </a:lstStyle>
          <a:p>
            <a:r>
              <a:rPr lang="en-US" dirty="0" smtClean="0"/>
              <a:t>Click to edit Master title style</a:t>
            </a:r>
            <a:endParaRPr lang="en-CA" dirty="0"/>
          </a:p>
        </p:txBody>
      </p:sp>
      <p:sp>
        <p:nvSpPr>
          <p:cNvPr id="42" name="Text Placeholder 17"/>
          <p:cNvSpPr>
            <a:spLocks noGrp="1"/>
          </p:cNvSpPr>
          <p:nvPr>
            <p:ph type="body" sz="quarter" idx="10" hasCustomPrompt="1"/>
          </p:nvPr>
        </p:nvSpPr>
        <p:spPr>
          <a:xfrm>
            <a:off x="1182688" y="2876550"/>
            <a:ext cx="6665912" cy="381000"/>
          </a:xfrm>
          <a:effectLst>
            <a:outerShdw blurRad="88900" algn="ctr" rotWithShape="0">
              <a:srgbClr val="000000">
                <a:alpha val="40000"/>
              </a:srgbClr>
            </a:outerShdw>
          </a:effectLst>
        </p:spPr>
        <p:txBody>
          <a:bodyPr>
            <a:noAutofit/>
          </a:bodyPr>
          <a:lstStyle>
            <a:lvl1pPr marL="0" indent="0" algn="ctr">
              <a:buNone/>
              <a:defRPr sz="2800" b="1"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(CLIENT NAME)</a:t>
            </a:r>
          </a:p>
        </p:txBody>
      </p:sp>
      <p:sp>
        <p:nvSpPr>
          <p:cNvPr id="12" name="Rectangle 11"/>
          <p:cNvSpPr/>
          <p:nvPr userDrawn="1"/>
        </p:nvSpPr>
        <p:spPr>
          <a:xfrm>
            <a:off x="7207499" y="4913166"/>
            <a:ext cx="1484381" cy="184666"/>
          </a:xfrm>
          <a:prstGeom prst="rect">
            <a:avLst/>
          </a:prstGeom>
        </p:spPr>
        <p:txBody>
          <a:bodyPr wrap="none" lIns="0" rIns="0">
            <a:spAutoFit/>
          </a:bodyPr>
          <a:lstStyle/>
          <a:p>
            <a:r>
              <a:rPr lang="en-US" sz="600" dirty="0">
                <a:solidFill>
                  <a:schemeClr val="bg1"/>
                </a:solidFill>
              </a:rPr>
              <a:t>© 2016 Stroz Friedberg. All rights reserved.</a:t>
            </a:r>
            <a:endParaRPr lang="en-US" sz="1400" dirty="0">
              <a:solidFill>
                <a:schemeClr val="bg1"/>
              </a:solidFill>
            </a:endParaRPr>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200" y="4822825"/>
            <a:ext cx="1832337" cy="229300"/>
          </a:xfrm>
          <a:prstGeom prst="rect">
            <a:avLst/>
          </a:prstGeom>
          <a:effectLst>
            <a:outerShdw blurRad="76200" dir="5400000" algn="ctr" rotWithShape="0">
              <a:schemeClr val="tx1"/>
            </a:outerShdw>
          </a:effectLst>
        </p:spPr>
      </p:pic>
    </p:spTree>
    <p:extLst>
      <p:ext uri="{BB962C8B-B14F-4D97-AF65-F5344CB8AC3E}">
        <p14:creationId xmlns:p14="http://schemas.microsoft.com/office/powerpoint/2010/main" val="55426524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ase Study (White)">
    <p:spTree>
      <p:nvGrpSpPr>
        <p:cNvPr id="1" name=""/>
        <p:cNvGrpSpPr/>
        <p:nvPr/>
      </p:nvGrpSpPr>
      <p:grpSpPr>
        <a:xfrm>
          <a:off x="0" y="0"/>
          <a:ext cx="0" cy="0"/>
          <a:chOff x="0" y="0"/>
          <a:chExt cx="0" cy="0"/>
        </a:xfrm>
      </p:grpSpPr>
      <p:sp>
        <p:nvSpPr>
          <p:cNvPr id="23" name="Text Placeholder 2"/>
          <p:cNvSpPr>
            <a:spLocks noGrp="1"/>
          </p:cNvSpPr>
          <p:nvPr>
            <p:ph type="body" sz="quarter" idx="21" hasCustomPrompt="1"/>
          </p:nvPr>
        </p:nvSpPr>
        <p:spPr>
          <a:xfrm>
            <a:off x="-422368" y="0"/>
            <a:ext cx="4689568" cy="685800"/>
          </a:xfrm>
          <a:prstGeom prst="parallelogram">
            <a:avLst>
              <a:gd name="adj" fmla="val 56250"/>
            </a:avLst>
          </a:prstGeom>
          <a:solidFill>
            <a:schemeClr val="accent1"/>
          </a:solidFill>
        </p:spPr>
        <p:txBody>
          <a:bodyPr lIns="228600" anchor="ctr"/>
          <a:lstStyle>
            <a:lvl1pPr marL="0" indent="0">
              <a:buNone/>
              <a:defRPr sz="24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CA" dirty="0" smtClean="0"/>
              <a:t>Click to edit Master title style</a:t>
            </a:r>
            <a:endParaRPr lang="en-US" dirty="0" smtClean="0"/>
          </a:p>
        </p:txBody>
      </p:sp>
      <p:cxnSp>
        <p:nvCxnSpPr>
          <p:cNvPr id="24" name="Straight Connector 23"/>
          <p:cNvCxnSpPr/>
          <p:nvPr userDrawn="1"/>
        </p:nvCxnSpPr>
        <p:spPr>
          <a:xfrm>
            <a:off x="3200400" y="959962"/>
            <a:ext cx="0" cy="3516788"/>
          </a:xfrm>
          <a:prstGeom prst="line">
            <a:avLst/>
          </a:prstGeom>
          <a:ln w="12700">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a:off x="6096000" y="959962"/>
            <a:ext cx="0" cy="3516788"/>
          </a:xfrm>
          <a:prstGeom prst="line">
            <a:avLst/>
          </a:prstGeom>
          <a:ln w="12700">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33" name="Content Placeholder 32"/>
          <p:cNvSpPr>
            <a:spLocks noGrp="1"/>
          </p:cNvSpPr>
          <p:nvPr>
            <p:ph sz="quarter" idx="25"/>
          </p:nvPr>
        </p:nvSpPr>
        <p:spPr>
          <a:xfrm>
            <a:off x="845582" y="960438"/>
            <a:ext cx="2286000" cy="3516312"/>
          </a:xfrm>
        </p:spPr>
        <p:txBody>
          <a:bodyPr/>
          <a:lstStyle>
            <a:lvl1pPr marL="182880" indent="-182880">
              <a:defRPr sz="1600">
                <a:solidFill>
                  <a:schemeClr val="tx1"/>
                </a:solidFill>
              </a:defRPr>
            </a:lvl1pPr>
            <a:lvl2pPr marL="365760" indent="-182880">
              <a:defRPr sz="1400">
                <a:solidFill>
                  <a:schemeClr val="tx1"/>
                </a:solidFill>
              </a:defRPr>
            </a:lvl2pPr>
            <a:lvl3pPr marL="548640" indent="-182880">
              <a:defRPr sz="1200">
                <a:solidFill>
                  <a:schemeClr val="tx1"/>
                </a:solidFill>
              </a:defRPr>
            </a:lvl3pPr>
            <a:lvl4pPr marL="731520" indent="-182880">
              <a:defRPr sz="1200">
                <a:solidFill>
                  <a:schemeClr val="tx1"/>
                </a:solidFill>
              </a:defRPr>
            </a:lvl4pPr>
            <a:lvl5pPr marL="914400" indent="-182880">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34" name="Content Placeholder 32"/>
          <p:cNvSpPr>
            <a:spLocks noGrp="1"/>
          </p:cNvSpPr>
          <p:nvPr>
            <p:ph sz="quarter" idx="26"/>
          </p:nvPr>
        </p:nvSpPr>
        <p:spPr>
          <a:xfrm>
            <a:off x="3733800" y="960438"/>
            <a:ext cx="2286000" cy="3516312"/>
          </a:xfrm>
        </p:spPr>
        <p:txBody>
          <a:bodyPr/>
          <a:lstStyle>
            <a:lvl1pPr marL="182880" indent="-182880">
              <a:defRPr sz="1600">
                <a:solidFill>
                  <a:schemeClr val="tx1"/>
                </a:solidFill>
              </a:defRPr>
            </a:lvl1pPr>
            <a:lvl2pPr marL="365760" indent="-182880">
              <a:defRPr sz="1400">
                <a:solidFill>
                  <a:schemeClr val="tx1"/>
                </a:solidFill>
              </a:defRPr>
            </a:lvl2pPr>
            <a:lvl3pPr marL="548640" indent="-182880">
              <a:defRPr sz="1200">
                <a:solidFill>
                  <a:schemeClr val="tx1"/>
                </a:solidFill>
              </a:defRPr>
            </a:lvl3pPr>
            <a:lvl4pPr marL="731520" indent="-182880">
              <a:defRPr sz="1200">
                <a:solidFill>
                  <a:schemeClr val="tx1"/>
                </a:solidFill>
              </a:defRPr>
            </a:lvl4pPr>
            <a:lvl5pPr marL="914400" indent="-182880">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35" name="Content Placeholder 32"/>
          <p:cNvSpPr>
            <a:spLocks noGrp="1"/>
          </p:cNvSpPr>
          <p:nvPr>
            <p:ph sz="quarter" idx="27"/>
          </p:nvPr>
        </p:nvSpPr>
        <p:spPr>
          <a:xfrm>
            <a:off x="6629400" y="960438"/>
            <a:ext cx="2286000" cy="3516312"/>
          </a:xfrm>
        </p:spPr>
        <p:txBody>
          <a:bodyPr/>
          <a:lstStyle>
            <a:lvl1pPr marL="182880" indent="-182880">
              <a:defRPr sz="1600">
                <a:solidFill>
                  <a:schemeClr val="tx1"/>
                </a:solidFill>
              </a:defRPr>
            </a:lvl1pPr>
            <a:lvl2pPr marL="365760" indent="-182880">
              <a:defRPr sz="1400">
                <a:solidFill>
                  <a:schemeClr val="tx1"/>
                </a:solidFill>
              </a:defRPr>
            </a:lvl2pPr>
            <a:lvl3pPr marL="548640" indent="-182880">
              <a:defRPr sz="1200">
                <a:solidFill>
                  <a:schemeClr val="tx1"/>
                </a:solidFill>
              </a:defRPr>
            </a:lvl3pPr>
            <a:lvl4pPr marL="731520" indent="-182880">
              <a:defRPr sz="1200">
                <a:solidFill>
                  <a:schemeClr val="tx1"/>
                </a:solidFill>
              </a:defRPr>
            </a:lvl4pPr>
            <a:lvl5pPr marL="914400" indent="-182880">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Title 3"/>
          <p:cNvSpPr>
            <a:spLocks noGrp="1"/>
          </p:cNvSpPr>
          <p:nvPr>
            <p:ph type="title" hasCustomPrompt="1"/>
          </p:nvPr>
        </p:nvSpPr>
        <p:spPr>
          <a:xfrm>
            <a:off x="4419600" y="0"/>
            <a:ext cx="4267200" cy="685800"/>
          </a:xfrm>
        </p:spPr>
        <p:txBody>
          <a:bodyPr/>
          <a:lstStyle>
            <a:lvl1pPr>
              <a:defRPr>
                <a:solidFill>
                  <a:schemeClr val="accent1"/>
                </a:solidFill>
              </a:defRPr>
            </a:lvl1pPr>
          </a:lstStyle>
          <a:p>
            <a:r>
              <a:rPr lang="en-US" dirty="0" smtClean="0"/>
              <a:t>Heading</a:t>
            </a:r>
            <a:endParaRPr lang="en-CA" dirty="0"/>
          </a:p>
        </p:txBody>
      </p:sp>
      <p:sp>
        <p:nvSpPr>
          <p:cNvPr id="26" name="Vertical Text Placeholder 25"/>
          <p:cNvSpPr>
            <a:spLocks noGrp="1"/>
          </p:cNvSpPr>
          <p:nvPr>
            <p:ph type="body" orient="vert" sz="quarter" idx="28" hasCustomPrompt="1"/>
          </p:nvPr>
        </p:nvSpPr>
        <p:spPr>
          <a:xfrm>
            <a:off x="395645" y="971550"/>
            <a:ext cx="369332" cy="3505200"/>
          </a:xfrm>
        </p:spPr>
        <p:txBody>
          <a:bodyPr vert="eaVert" wrap="square">
            <a:spAutoFit/>
          </a:bodyPr>
          <a:lstStyle>
            <a:lvl1pPr>
              <a:defRPr sz="2400" b="1">
                <a:solidFill>
                  <a:schemeClr val="accent1"/>
                </a:solidFill>
              </a:defRPr>
            </a:lvl1pPr>
          </a:lstStyle>
          <a:p>
            <a:pPr lvl="0"/>
            <a:r>
              <a:rPr lang="en-US" dirty="0" smtClean="0"/>
              <a:t>Heading</a:t>
            </a:r>
          </a:p>
        </p:txBody>
      </p:sp>
      <p:sp>
        <p:nvSpPr>
          <p:cNvPr id="36" name="Vertical Text Placeholder 25"/>
          <p:cNvSpPr>
            <a:spLocks noGrp="1"/>
          </p:cNvSpPr>
          <p:nvPr>
            <p:ph type="body" orient="vert" sz="quarter" idx="29" hasCustomPrompt="1"/>
          </p:nvPr>
        </p:nvSpPr>
        <p:spPr>
          <a:xfrm>
            <a:off x="3291245" y="971550"/>
            <a:ext cx="369332" cy="3505200"/>
          </a:xfrm>
        </p:spPr>
        <p:txBody>
          <a:bodyPr vert="eaVert" wrap="square">
            <a:spAutoFit/>
          </a:bodyPr>
          <a:lstStyle>
            <a:lvl1pPr>
              <a:defRPr sz="2400" b="1">
                <a:solidFill>
                  <a:schemeClr val="accent1"/>
                </a:solidFill>
              </a:defRPr>
            </a:lvl1pPr>
          </a:lstStyle>
          <a:p>
            <a:pPr lvl="0"/>
            <a:r>
              <a:rPr lang="en-US" dirty="0" smtClean="0"/>
              <a:t>Heading</a:t>
            </a:r>
          </a:p>
        </p:txBody>
      </p:sp>
      <p:sp>
        <p:nvSpPr>
          <p:cNvPr id="37" name="Vertical Text Placeholder 25"/>
          <p:cNvSpPr>
            <a:spLocks noGrp="1"/>
          </p:cNvSpPr>
          <p:nvPr>
            <p:ph type="body" orient="vert" sz="quarter" idx="30" hasCustomPrompt="1"/>
          </p:nvPr>
        </p:nvSpPr>
        <p:spPr>
          <a:xfrm>
            <a:off x="6186845" y="971550"/>
            <a:ext cx="369332" cy="3505200"/>
          </a:xfrm>
        </p:spPr>
        <p:txBody>
          <a:bodyPr vert="eaVert" wrap="square">
            <a:spAutoFit/>
          </a:bodyPr>
          <a:lstStyle>
            <a:lvl1pPr>
              <a:defRPr sz="2400" b="1">
                <a:solidFill>
                  <a:schemeClr val="accent1"/>
                </a:solidFill>
              </a:defRPr>
            </a:lvl1pPr>
          </a:lstStyle>
          <a:p>
            <a:pPr lvl="0"/>
            <a:r>
              <a:rPr lang="en-US" dirty="0" smtClean="0"/>
              <a:t>Heading</a:t>
            </a:r>
          </a:p>
        </p:txBody>
      </p:sp>
      <p:sp>
        <p:nvSpPr>
          <p:cNvPr id="14" name="Rectangle 13"/>
          <p:cNvSpPr/>
          <p:nvPr userDrawn="1"/>
        </p:nvSpPr>
        <p:spPr>
          <a:xfrm>
            <a:off x="457200" y="4913166"/>
            <a:ext cx="1484381" cy="184666"/>
          </a:xfrm>
          <a:prstGeom prst="rect">
            <a:avLst/>
          </a:prstGeom>
        </p:spPr>
        <p:txBody>
          <a:bodyPr wrap="none" lIns="0" rIns="0">
            <a:spAutoFit/>
          </a:bodyPr>
          <a:lstStyle/>
          <a:p>
            <a:r>
              <a:rPr lang="en-US" sz="600" dirty="0">
                <a:solidFill>
                  <a:schemeClr val="bg1">
                    <a:lumMod val="65000"/>
                  </a:schemeClr>
                </a:solidFill>
              </a:rPr>
              <a:t>© 2016 Stroz Friedberg. All rights reserved.</a:t>
            </a:r>
            <a:endParaRPr lang="en-US" sz="1400" dirty="0">
              <a:solidFill>
                <a:schemeClr val="bg1">
                  <a:lumMod val="65000"/>
                </a:schemeClr>
              </a:solidFill>
            </a:endParaRP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34199" y="4830082"/>
            <a:ext cx="1832335" cy="229300"/>
          </a:xfrm>
          <a:prstGeom prst="rect">
            <a:avLst/>
          </a:prstGeom>
        </p:spPr>
      </p:pic>
      <p:sp>
        <p:nvSpPr>
          <p:cNvPr id="17" name="Slide Number Placeholder 5"/>
          <p:cNvSpPr>
            <a:spLocks noGrp="1"/>
          </p:cNvSpPr>
          <p:nvPr>
            <p:ph type="sldNum" sz="quarter" idx="4"/>
          </p:nvPr>
        </p:nvSpPr>
        <p:spPr>
          <a:xfrm>
            <a:off x="8766534" y="4864574"/>
            <a:ext cx="384290" cy="278926"/>
          </a:xfrm>
          <a:prstGeom prst="rect">
            <a:avLst/>
          </a:prstGeom>
        </p:spPr>
        <p:txBody>
          <a:bodyPr vert="horz" lIns="91440" tIns="45720" rIns="91440" bIns="45720" rtlCol="0" anchor="ctr"/>
          <a:lstStyle>
            <a:lvl1pPr algn="r">
              <a:defRPr sz="1000">
                <a:solidFill>
                  <a:schemeClr val="tx1">
                    <a:tint val="75000"/>
                  </a:schemeClr>
                </a:solidFill>
              </a:defRPr>
            </a:lvl1pPr>
          </a:lstStyle>
          <a:p>
            <a:fld id="{BC4C8756-E679-4598-BC3C-ADC4FBF8DB3A}" type="slidenum">
              <a:rPr lang="en-CA" smtClean="0"/>
              <a:pPr/>
              <a:t>‹#›</a:t>
            </a:fld>
            <a:endParaRPr lang="en-CA" dirty="0"/>
          </a:p>
        </p:txBody>
      </p:sp>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5645" y="4513831"/>
            <a:ext cx="685800" cy="430901"/>
          </a:xfrm>
          <a:prstGeom prst="rect">
            <a:avLst/>
          </a:prstGeom>
        </p:spPr>
      </p:pic>
    </p:spTree>
    <p:extLst>
      <p:ext uri="{BB962C8B-B14F-4D97-AF65-F5344CB8AC3E}">
        <p14:creationId xmlns:p14="http://schemas.microsoft.com/office/powerpoint/2010/main" val="2058805135"/>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Our Experience (Logo)">
    <p:spTree>
      <p:nvGrpSpPr>
        <p:cNvPr id="1" name=""/>
        <p:cNvGrpSpPr/>
        <p:nvPr/>
      </p:nvGrpSpPr>
      <p:grpSpPr>
        <a:xfrm>
          <a:off x="0" y="0"/>
          <a:ext cx="0" cy="0"/>
          <a:chOff x="0" y="0"/>
          <a:chExt cx="0" cy="0"/>
        </a:xfrm>
      </p:grpSpPr>
      <p:sp>
        <p:nvSpPr>
          <p:cNvPr id="6" name="Rectangle 5"/>
          <p:cNvSpPr/>
          <p:nvPr userDrawn="1"/>
        </p:nvSpPr>
        <p:spPr>
          <a:xfrm>
            <a:off x="0" y="0"/>
            <a:ext cx="9144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black"/>
              </a:solidFill>
            </a:endParaRPr>
          </a:p>
        </p:txBody>
      </p:sp>
      <p:sp>
        <p:nvSpPr>
          <p:cNvPr id="8" name="Rectangle 7"/>
          <p:cNvSpPr/>
          <p:nvPr userDrawn="1"/>
        </p:nvSpPr>
        <p:spPr>
          <a:xfrm>
            <a:off x="2438400" y="895253"/>
            <a:ext cx="2057400" cy="2220221"/>
          </a:xfrm>
          <a:prstGeom prst="rect">
            <a:avLst/>
          </a:prstGeom>
          <a:solidFill>
            <a:schemeClr val="bg1"/>
          </a:solidFill>
          <a:ln w="6350">
            <a:noFill/>
          </a:ln>
          <a:effectLst>
            <a:outerShdw blurRad="635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endParaRPr lang="en-CA" sz="1200" dirty="0">
              <a:solidFill>
                <a:prstClr val="white"/>
              </a:solidFill>
              <a:cs typeface="Arial" panose="020B0604020202020204" pitchFamily="34" charset="0"/>
            </a:endParaRPr>
          </a:p>
        </p:txBody>
      </p:sp>
      <p:sp>
        <p:nvSpPr>
          <p:cNvPr id="9" name="Rectangle 8"/>
          <p:cNvSpPr/>
          <p:nvPr userDrawn="1"/>
        </p:nvSpPr>
        <p:spPr>
          <a:xfrm>
            <a:off x="228600" y="895252"/>
            <a:ext cx="2057400" cy="1835515"/>
          </a:xfrm>
          <a:prstGeom prst="rect">
            <a:avLst/>
          </a:prstGeom>
          <a:solidFill>
            <a:schemeClr val="bg1"/>
          </a:solidFill>
          <a:ln w="6350">
            <a:noFill/>
          </a:ln>
          <a:effectLst>
            <a:outerShdw blurRad="635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endParaRPr lang="en-CA" sz="1200" dirty="0">
              <a:solidFill>
                <a:prstClr val="white"/>
              </a:solidFill>
            </a:endParaRPr>
          </a:p>
        </p:txBody>
      </p:sp>
      <p:sp>
        <p:nvSpPr>
          <p:cNvPr id="10" name="Rectangle 9"/>
          <p:cNvSpPr/>
          <p:nvPr userDrawn="1"/>
        </p:nvSpPr>
        <p:spPr>
          <a:xfrm>
            <a:off x="4648200" y="901967"/>
            <a:ext cx="2057400" cy="1527707"/>
          </a:xfrm>
          <a:prstGeom prst="rect">
            <a:avLst/>
          </a:prstGeom>
          <a:solidFill>
            <a:schemeClr val="bg1"/>
          </a:solidFill>
          <a:ln w="12700">
            <a:noFill/>
          </a:ln>
          <a:effectLst>
            <a:outerShdw blurRad="635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endParaRPr lang="en-CA" sz="1200" dirty="0">
              <a:solidFill>
                <a:prstClr val="white"/>
              </a:solidFill>
            </a:endParaRPr>
          </a:p>
        </p:txBody>
      </p:sp>
      <p:sp>
        <p:nvSpPr>
          <p:cNvPr id="11" name="Rectangle 10"/>
          <p:cNvSpPr/>
          <p:nvPr userDrawn="1"/>
        </p:nvSpPr>
        <p:spPr>
          <a:xfrm>
            <a:off x="2438400" y="3278296"/>
            <a:ext cx="2057400" cy="1437378"/>
          </a:xfrm>
          <a:prstGeom prst="rect">
            <a:avLst/>
          </a:prstGeom>
          <a:solidFill>
            <a:schemeClr val="bg1"/>
          </a:solidFill>
          <a:ln w="12700">
            <a:noFill/>
          </a:ln>
          <a:effectLst>
            <a:outerShdw blurRad="635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sz="1200" dirty="0" smtClean="0">
              <a:solidFill>
                <a:prstClr val="black">
                  <a:lumMod val="75000"/>
                  <a:lumOff val="25000"/>
                </a:prstClr>
              </a:solidFill>
              <a:cs typeface="Arial" panose="020B0604020202020204" pitchFamily="34" charset="0"/>
            </a:endParaRPr>
          </a:p>
          <a:p>
            <a:endParaRPr lang="en-CA" sz="1200" dirty="0">
              <a:solidFill>
                <a:prstClr val="black">
                  <a:lumMod val="75000"/>
                  <a:lumOff val="25000"/>
                </a:prstClr>
              </a:solidFill>
              <a:cs typeface="Arial" panose="020B0604020202020204" pitchFamily="34" charset="0"/>
            </a:endParaRPr>
          </a:p>
          <a:p>
            <a:endParaRPr lang="en-CA" sz="1200" dirty="0" smtClean="0">
              <a:solidFill>
                <a:prstClr val="black">
                  <a:lumMod val="75000"/>
                  <a:lumOff val="25000"/>
                </a:prstClr>
              </a:solidFill>
              <a:cs typeface="Arial" panose="020B0604020202020204" pitchFamily="34" charset="0"/>
            </a:endParaRPr>
          </a:p>
        </p:txBody>
      </p:sp>
      <p:sp>
        <p:nvSpPr>
          <p:cNvPr id="12" name="Rectangle 11"/>
          <p:cNvSpPr/>
          <p:nvPr userDrawn="1"/>
        </p:nvSpPr>
        <p:spPr>
          <a:xfrm>
            <a:off x="228600" y="2886874"/>
            <a:ext cx="2057400" cy="1828800"/>
          </a:xfrm>
          <a:prstGeom prst="rect">
            <a:avLst/>
          </a:prstGeom>
          <a:solidFill>
            <a:schemeClr val="bg1"/>
          </a:solidFill>
          <a:ln w="12700">
            <a:noFill/>
          </a:ln>
          <a:effectLst>
            <a:outerShdw blurRad="635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endParaRPr lang="en-CA" sz="1200" dirty="0">
              <a:solidFill>
                <a:prstClr val="black">
                  <a:lumMod val="75000"/>
                  <a:lumOff val="25000"/>
                </a:prstClr>
              </a:solidFill>
              <a:cs typeface="Arial" panose="020B0604020202020204" pitchFamily="34" charset="0"/>
            </a:endParaRPr>
          </a:p>
        </p:txBody>
      </p:sp>
      <p:sp>
        <p:nvSpPr>
          <p:cNvPr id="13" name="Rectangle 12"/>
          <p:cNvSpPr/>
          <p:nvPr userDrawn="1"/>
        </p:nvSpPr>
        <p:spPr>
          <a:xfrm>
            <a:off x="4648200" y="2582074"/>
            <a:ext cx="2057400" cy="2133600"/>
          </a:xfrm>
          <a:prstGeom prst="rect">
            <a:avLst/>
          </a:prstGeom>
          <a:solidFill>
            <a:schemeClr val="bg1"/>
          </a:solidFill>
          <a:ln w="12700">
            <a:noFill/>
          </a:ln>
          <a:effectLst>
            <a:outerShdw blurRad="635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endParaRPr lang="en-CA" sz="1200" dirty="0">
              <a:solidFill>
                <a:prstClr val="white"/>
              </a:solidFill>
            </a:endParaRPr>
          </a:p>
        </p:txBody>
      </p:sp>
      <p:sp>
        <p:nvSpPr>
          <p:cNvPr id="14" name="Rectangle 13"/>
          <p:cNvSpPr/>
          <p:nvPr userDrawn="1"/>
        </p:nvSpPr>
        <p:spPr>
          <a:xfrm>
            <a:off x="6858000" y="2886874"/>
            <a:ext cx="2057400" cy="1828800"/>
          </a:xfrm>
          <a:prstGeom prst="rect">
            <a:avLst/>
          </a:prstGeom>
          <a:solidFill>
            <a:schemeClr val="bg1"/>
          </a:solidFill>
          <a:ln w="12700">
            <a:noFill/>
          </a:ln>
          <a:effectLst>
            <a:outerShdw blurRad="635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endParaRPr>
          </a:p>
        </p:txBody>
      </p:sp>
      <p:sp>
        <p:nvSpPr>
          <p:cNvPr id="15" name="Rectangle 14"/>
          <p:cNvSpPr/>
          <p:nvPr userDrawn="1"/>
        </p:nvSpPr>
        <p:spPr>
          <a:xfrm>
            <a:off x="6858000" y="901967"/>
            <a:ext cx="2057400" cy="1828800"/>
          </a:xfrm>
          <a:prstGeom prst="rect">
            <a:avLst/>
          </a:prstGeom>
          <a:solidFill>
            <a:schemeClr val="bg1"/>
          </a:solidFill>
          <a:ln w="12700">
            <a:noFill/>
          </a:ln>
          <a:effectLst>
            <a:outerShdw blurRad="635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sz="1400" dirty="0" smtClean="0">
              <a:solidFill>
                <a:prstClr val="black">
                  <a:lumMod val="75000"/>
                  <a:lumOff val="25000"/>
                </a:prstClr>
              </a:solidFill>
              <a:cs typeface="Arial" panose="020B0604020202020204" pitchFamily="34" charset="0"/>
            </a:endParaRPr>
          </a:p>
          <a:p>
            <a:endParaRPr lang="en-CA" sz="1400" dirty="0">
              <a:solidFill>
                <a:prstClr val="black">
                  <a:lumMod val="75000"/>
                  <a:lumOff val="25000"/>
                </a:prstClr>
              </a:solidFill>
              <a:cs typeface="Arial" panose="020B0604020202020204" pitchFamily="34" charset="0"/>
            </a:endParaRPr>
          </a:p>
          <a:p>
            <a:endParaRPr lang="en-CA" sz="1400" dirty="0" smtClean="0">
              <a:solidFill>
                <a:prstClr val="black">
                  <a:lumMod val="75000"/>
                  <a:lumOff val="25000"/>
                </a:prstClr>
              </a:solidFill>
              <a:cs typeface="Arial" panose="020B0604020202020204" pitchFamily="34" charset="0"/>
            </a:endParaRPr>
          </a:p>
          <a:p>
            <a:endParaRPr lang="en-CA" sz="1400" dirty="0">
              <a:solidFill>
                <a:prstClr val="black">
                  <a:lumMod val="75000"/>
                  <a:lumOff val="25000"/>
                </a:prstClr>
              </a:solidFill>
              <a:cs typeface="Arial" panose="020B0604020202020204" pitchFamily="34" charset="0"/>
            </a:endParaRPr>
          </a:p>
        </p:txBody>
      </p:sp>
      <p:sp>
        <p:nvSpPr>
          <p:cNvPr id="51" name="Title 50"/>
          <p:cNvSpPr>
            <a:spLocks noGrp="1"/>
          </p:cNvSpPr>
          <p:nvPr>
            <p:ph type="title"/>
          </p:nvPr>
        </p:nvSpPr>
        <p:spPr>
          <a:xfrm>
            <a:off x="3962400" y="8941"/>
            <a:ext cx="5181600" cy="685800"/>
          </a:xfrm>
        </p:spPr>
        <p:txBody>
          <a:bodyPr/>
          <a:lstStyle>
            <a:lvl1pPr>
              <a:defRPr b="1">
                <a:solidFill>
                  <a:schemeClr val="bg1"/>
                </a:solidFill>
              </a:defRPr>
            </a:lvl1pPr>
          </a:lstStyle>
          <a:p>
            <a:r>
              <a:rPr lang="en-CA" dirty="0" smtClean="0"/>
              <a:t>Click to edit Master title style</a:t>
            </a:r>
            <a:endParaRPr lang="en-CA" dirty="0"/>
          </a:p>
        </p:txBody>
      </p:sp>
      <p:sp>
        <p:nvSpPr>
          <p:cNvPr id="53" name="Picture Placeholder 52"/>
          <p:cNvSpPr>
            <a:spLocks noGrp="1"/>
          </p:cNvSpPr>
          <p:nvPr>
            <p:ph type="pic" sz="quarter" idx="10" hasCustomPrompt="1"/>
          </p:nvPr>
        </p:nvSpPr>
        <p:spPr>
          <a:xfrm>
            <a:off x="239713" y="894562"/>
            <a:ext cx="2046287" cy="889000"/>
          </a:xfrm>
        </p:spPr>
        <p:txBody>
          <a:bodyPr anchor="ctr"/>
          <a:lstStyle>
            <a:lvl1pPr marL="0" indent="0" algn="ctr">
              <a:buNone/>
              <a:defRPr sz="1600"/>
            </a:lvl1pPr>
          </a:lstStyle>
          <a:p>
            <a:r>
              <a:rPr lang="en-CA" dirty="0" smtClean="0"/>
              <a:t>Insert Logo Here</a:t>
            </a:r>
            <a:endParaRPr lang="en-CA" dirty="0"/>
          </a:p>
        </p:txBody>
      </p:sp>
      <p:sp>
        <p:nvSpPr>
          <p:cNvPr id="55" name="Text Placeholder 54"/>
          <p:cNvSpPr>
            <a:spLocks noGrp="1"/>
          </p:cNvSpPr>
          <p:nvPr>
            <p:ph type="body" sz="quarter" idx="11" hasCustomPrompt="1"/>
          </p:nvPr>
        </p:nvSpPr>
        <p:spPr>
          <a:xfrm>
            <a:off x="228600" y="1785150"/>
            <a:ext cx="2057400" cy="945618"/>
          </a:xfrm>
        </p:spPr>
        <p:txBody>
          <a:bodyPr lIns="91440" tIns="91440" rIns="91440" bIns="91440"/>
          <a:lstStyle>
            <a:lvl1pPr marL="0" indent="0">
              <a:buNone/>
              <a:defRPr sz="1200">
                <a:solidFill>
                  <a:schemeClr val="tx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CA" dirty="0" smtClean="0"/>
              <a:t>Short description of service(s) rendered and value provided to client</a:t>
            </a:r>
          </a:p>
        </p:txBody>
      </p:sp>
      <p:sp>
        <p:nvSpPr>
          <p:cNvPr id="56" name="Picture Placeholder 52"/>
          <p:cNvSpPr>
            <a:spLocks noGrp="1"/>
          </p:cNvSpPr>
          <p:nvPr>
            <p:ph type="pic" sz="quarter" idx="12" hasCustomPrompt="1"/>
          </p:nvPr>
        </p:nvSpPr>
        <p:spPr>
          <a:xfrm>
            <a:off x="2438400" y="894562"/>
            <a:ext cx="2057400" cy="889000"/>
          </a:xfrm>
        </p:spPr>
        <p:txBody>
          <a:bodyPr anchor="ctr"/>
          <a:lstStyle>
            <a:lvl1pPr marL="0" indent="0" algn="ctr">
              <a:buNone/>
              <a:defRPr sz="1600"/>
            </a:lvl1pPr>
          </a:lstStyle>
          <a:p>
            <a:r>
              <a:rPr lang="en-CA" dirty="0" smtClean="0"/>
              <a:t>Insert Logo Here</a:t>
            </a:r>
            <a:endParaRPr lang="en-CA" dirty="0"/>
          </a:p>
        </p:txBody>
      </p:sp>
      <p:sp>
        <p:nvSpPr>
          <p:cNvPr id="57" name="Picture Placeholder 52"/>
          <p:cNvSpPr>
            <a:spLocks noGrp="1"/>
          </p:cNvSpPr>
          <p:nvPr>
            <p:ph type="pic" sz="quarter" idx="13" hasCustomPrompt="1"/>
          </p:nvPr>
        </p:nvSpPr>
        <p:spPr>
          <a:xfrm>
            <a:off x="228600" y="2886873"/>
            <a:ext cx="2046287" cy="874407"/>
          </a:xfrm>
        </p:spPr>
        <p:txBody>
          <a:bodyPr anchor="ctr"/>
          <a:lstStyle>
            <a:lvl1pPr marL="0" indent="0" algn="ctr">
              <a:buNone/>
              <a:defRPr sz="1600"/>
            </a:lvl1pPr>
          </a:lstStyle>
          <a:p>
            <a:r>
              <a:rPr lang="en-CA" dirty="0" smtClean="0"/>
              <a:t>Insert Logo Here</a:t>
            </a:r>
            <a:endParaRPr lang="en-CA" dirty="0"/>
          </a:p>
        </p:txBody>
      </p:sp>
      <p:sp>
        <p:nvSpPr>
          <p:cNvPr id="58" name="Picture Placeholder 52"/>
          <p:cNvSpPr>
            <a:spLocks noGrp="1"/>
          </p:cNvSpPr>
          <p:nvPr>
            <p:ph type="pic" sz="quarter" idx="14" hasCustomPrompt="1"/>
          </p:nvPr>
        </p:nvSpPr>
        <p:spPr>
          <a:xfrm>
            <a:off x="2438400" y="3274124"/>
            <a:ext cx="2057400" cy="685800"/>
          </a:xfrm>
        </p:spPr>
        <p:txBody>
          <a:bodyPr anchor="ctr"/>
          <a:lstStyle>
            <a:lvl1pPr marL="0" indent="0" algn="ctr">
              <a:buNone/>
              <a:defRPr sz="1600"/>
            </a:lvl1pPr>
          </a:lstStyle>
          <a:p>
            <a:r>
              <a:rPr lang="en-CA" dirty="0" smtClean="0"/>
              <a:t>Insert Logo Here</a:t>
            </a:r>
            <a:endParaRPr lang="en-CA" dirty="0"/>
          </a:p>
        </p:txBody>
      </p:sp>
      <p:sp>
        <p:nvSpPr>
          <p:cNvPr id="60" name="Picture Placeholder 52"/>
          <p:cNvSpPr>
            <a:spLocks noGrp="1"/>
          </p:cNvSpPr>
          <p:nvPr>
            <p:ph type="pic" sz="quarter" idx="15" hasCustomPrompt="1"/>
          </p:nvPr>
        </p:nvSpPr>
        <p:spPr>
          <a:xfrm>
            <a:off x="4648200" y="895253"/>
            <a:ext cx="2057400" cy="685109"/>
          </a:xfrm>
        </p:spPr>
        <p:txBody>
          <a:bodyPr anchor="ctr"/>
          <a:lstStyle>
            <a:lvl1pPr marL="0" indent="0" algn="ctr">
              <a:buNone/>
              <a:defRPr sz="1600"/>
            </a:lvl1pPr>
          </a:lstStyle>
          <a:p>
            <a:r>
              <a:rPr lang="en-CA" dirty="0" smtClean="0"/>
              <a:t>Insert Logo Here</a:t>
            </a:r>
            <a:endParaRPr lang="en-CA" dirty="0"/>
          </a:p>
        </p:txBody>
      </p:sp>
      <p:sp>
        <p:nvSpPr>
          <p:cNvPr id="61" name="Picture Placeholder 52"/>
          <p:cNvSpPr>
            <a:spLocks noGrp="1"/>
          </p:cNvSpPr>
          <p:nvPr>
            <p:ph type="pic" sz="quarter" idx="16" hasCustomPrompt="1"/>
          </p:nvPr>
        </p:nvSpPr>
        <p:spPr>
          <a:xfrm>
            <a:off x="6858000" y="901966"/>
            <a:ext cx="2057400" cy="881595"/>
          </a:xfrm>
        </p:spPr>
        <p:txBody>
          <a:bodyPr anchor="ctr"/>
          <a:lstStyle>
            <a:lvl1pPr marL="0" indent="0" algn="ctr">
              <a:buNone/>
              <a:defRPr sz="1600"/>
            </a:lvl1pPr>
          </a:lstStyle>
          <a:p>
            <a:r>
              <a:rPr lang="en-CA" dirty="0" smtClean="0"/>
              <a:t>Insert Logo Here</a:t>
            </a:r>
            <a:endParaRPr lang="en-CA" dirty="0"/>
          </a:p>
        </p:txBody>
      </p:sp>
      <p:sp>
        <p:nvSpPr>
          <p:cNvPr id="62" name="Picture Placeholder 52"/>
          <p:cNvSpPr>
            <a:spLocks noGrp="1"/>
          </p:cNvSpPr>
          <p:nvPr>
            <p:ph type="pic" sz="quarter" idx="17" hasCustomPrompt="1"/>
          </p:nvPr>
        </p:nvSpPr>
        <p:spPr>
          <a:xfrm>
            <a:off x="6858000" y="2886873"/>
            <a:ext cx="2057400" cy="875303"/>
          </a:xfrm>
        </p:spPr>
        <p:txBody>
          <a:bodyPr anchor="ctr"/>
          <a:lstStyle>
            <a:lvl1pPr marL="0" indent="0" algn="ctr">
              <a:buNone/>
              <a:defRPr sz="1600"/>
            </a:lvl1pPr>
          </a:lstStyle>
          <a:p>
            <a:r>
              <a:rPr lang="en-CA" dirty="0" smtClean="0"/>
              <a:t>Insert Logo Here</a:t>
            </a:r>
            <a:endParaRPr lang="en-CA" dirty="0"/>
          </a:p>
        </p:txBody>
      </p:sp>
      <p:sp>
        <p:nvSpPr>
          <p:cNvPr id="63" name="Picture Placeholder 52"/>
          <p:cNvSpPr>
            <a:spLocks noGrp="1"/>
          </p:cNvSpPr>
          <p:nvPr>
            <p:ph type="pic" sz="quarter" idx="18" hasCustomPrompt="1"/>
          </p:nvPr>
        </p:nvSpPr>
        <p:spPr>
          <a:xfrm>
            <a:off x="4648200" y="2582074"/>
            <a:ext cx="2051843" cy="889000"/>
          </a:xfrm>
        </p:spPr>
        <p:txBody>
          <a:bodyPr anchor="ctr"/>
          <a:lstStyle>
            <a:lvl1pPr marL="0" indent="0" algn="ctr">
              <a:buNone/>
              <a:defRPr sz="1600"/>
            </a:lvl1pPr>
          </a:lstStyle>
          <a:p>
            <a:r>
              <a:rPr lang="en-CA" dirty="0" smtClean="0"/>
              <a:t>Insert Logo Here</a:t>
            </a:r>
            <a:endParaRPr lang="en-CA" dirty="0"/>
          </a:p>
        </p:txBody>
      </p:sp>
      <p:sp>
        <p:nvSpPr>
          <p:cNvPr id="64" name="Text Placeholder 54"/>
          <p:cNvSpPr>
            <a:spLocks noGrp="1"/>
          </p:cNvSpPr>
          <p:nvPr>
            <p:ph type="body" sz="quarter" idx="19" hasCustomPrompt="1"/>
          </p:nvPr>
        </p:nvSpPr>
        <p:spPr>
          <a:xfrm>
            <a:off x="228600" y="3786448"/>
            <a:ext cx="2057400" cy="913272"/>
          </a:xfrm>
        </p:spPr>
        <p:txBody>
          <a:bodyPr lIns="91440" tIns="91440" rIns="91440" bIns="91440"/>
          <a:lstStyle>
            <a:lvl1pPr marL="0" indent="0">
              <a:buNone/>
              <a:defRPr sz="1200">
                <a:solidFill>
                  <a:schemeClr val="tx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CA" dirty="0" smtClean="0"/>
              <a:t>Short description of service(s) rendered and value provided to client</a:t>
            </a:r>
          </a:p>
        </p:txBody>
      </p:sp>
      <p:sp>
        <p:nvSpPr>
          <p:cNvPr id="65" name="Text Placeholder 54"/>
          <p:cNvSpPr>
            <a:spLocks noGrp="1"/>
          </p:cNvSpPr>
          <p:nvPr>
            <p:ph type="body" sz="quarter" idx="20" hasCustomPrompt="1"/>
          </p:nvPr>
        </p:nvSpPr>
        <p:spPr>
          <a:xfrm>
            <a:off x="2438400" y="1792627"/>
            <a:ext cx="2057400" cy="1322847"/>
          </a:xfrm>
        </p:spPr>
        <p:txBody>
          <a:bodyPr lIns="91440" tIns="91440" rIns="91440" bIns="91440"/>
          <a:lstStyle>
            <a:lvl1pPr marL="0" indent="0">
              <a:buNone/>
              <a:defRPr sz="1200">
                <a:solidFill>
                  <a:schemeClr val="tx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CA" dirty="0" smtClean="0"/>
              <a:t>Short description of service(s) rendered and value provided to client</a:t>
            </a:r>
          </a:p>
        </p:txBody>
      </p:sp>
      <p:sp>
        <p:nvSpPr>
          <p:cNvPr id="66" name="Text Placeholder 54"/>
          <p:cNvSpPr>
            <a:spLocks noGrp="1"/>
          </p:cNvSpPr>
          <p:nvPr>
            <p:ph type="body" sz="quarter" idx="21" hasCustomPrompt="1"/>
          </p:nvPr>
        </p:nvSpPr>
        <p:spPr>
          <a:xfrm>
            <a:off x="2437032" y="3989006"/>
            <a:ext cx="2057400" cy="726667"/>
          </a:xfrm>
        </p:spPr>
        <p:txBody>
          <a:bodyPr lIns="91440" tIns="91440" rIns="91440" bIns="91440"/>
          <a:lstStyle>
            <a:lvl1pPr marL="0" indent="0">
              <a:buNone/>
              <a:defRPr sz="1200">
                <a:solidFill>
                  <a:schemeClr val="tx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CA" dirty="0" smtClean="0"/>
              <a:t>Short description of service(s) rendered and value provided to client</a:t>
            </a:r>
          </a:p>
        </p:txBody>
      </p:sp>
      <p:sp>
        <p:nvSpPr>
          <p:cNvPr id="67" name="Text Placeholder 54"/>
          <p:cNvSpPr>
            <a:spLocks noGrp="1"/>
          </p:cNvSpPr>
          <p:nvPr>
            <p:ph type="body" sz="quarter" idx="22" hasCustomPrompt="1"/>
          </p:nvPr>
        </p:nvSpPr>
        <p:spPr>
          <a:xfrm>
            <a:off x="4648200" y="1591474"/>
            <a:ext cx="2057400" cy="838200"/>
          </a:xfrm>
        </p:spPr>
        <p:txBody>
          <a:bodyPr lIns="91440" tIns="91440" rIns="91440" bIns="91440"/>
          <a:lstStyle>
            <a:lvl1pPr marL="0" indent="0">
              <a:buNone/>
              <a:defRPr sz="1200">
                <a:solidFill>
                  <a:schemeClr val="tx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CA" dirty="0" smtClean="0"/>
              <a:t>Short description of service(s) rendered and value provided to client</a:t>
            </a:r>
          </a:p>
        </p:txBody>
      </p:sp>
      <p:sp>
        <p:nvSpPr>
          <p:cNvPr id="68" name="Text Placeholder 54"/>
          <p:cNvSpPr>
            <a:spLocks noGrp="1"/>
          </p:cNvSpPr>
          <p:nvPr>
            <p:ph type="body" sz="quarter" idx="23" hasCustomPrompt="1"/>
          </p:nvPr>
        </p:nvSpPr>
        <p:spPr>
          <a:xfrm>
            <a:off x="4648200" y="3496474"/>
            <a:ext cx="2057400" cy="1219200"/>
          </a:xfrm>
        </p:spPr>
        <p:txBody>
          <a:bodyPr lIns="91440" tIns="91440" rIns="91440" bIns="91440"/>
          <a:lstStyle>
            <a:lvl1pPr marL="0" indent="0">
              <a:buNone/>
              <a:defRPr sz="1200">
                <a:solidFill>
                  <a:schemeClr val="tx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CA" dirty="0" smtClean="0"/>
              <a:t>Short description of service(s) rendered and value provided to client</a:t>
            </a:r>
          </a:p>
        </p:txBody>
      </p:sp>
      <p:sp>
        <p:nvSpPr>
          <p:cNvPr id="69" name="Text Placeholder 54"/>
          <p:cNvSpPr>
            <a:spLocks noGrp="1"/>
          </p:cNvSpPr>
          <p:nvPr>
            <p:ph type="body" sz="quarter" idx="24" hasCustomPrompt="1"/>
          </p:nvPr>
        </p:nvSpPr>
        <p:spPr>
          <a:xfrm>
            <a:off x="6858000" y="3773826"/>
            <a:ext cx="2057400" cy="941848"/>
          </a:xfrm>
        </p:spPr>
        <p:txBody>
          <a:bodyPr lIns="91440" tIns="91440" rIns="91440" bIns="91440"/>
          <a:lstStyle>
            <a:lvl1pPr marL="0" indent="0">
              <a:buNone/>
              <a:defRPr sz="1200">
                <a:solidFill>
                  <a:schemeClr val="tx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CA" dirty="0" smtClean="0"/>
              <a:t>Short description of service(s) rendered and value provided to client</a:t>
            </a:r>
          </a:p>
        </p:txBody>
      </p:sp>
      <p:sp>
        <p:nvSpPr>
          <p:cNvPr id="70" name="Text Placeholder 54"/>
          <p:cNvSpPr>
            <a:spLocks noGrp="1"/>
          </p:cNvSpPr>
          <p:nvPr>
            <p:ph type="body" sz="quarter" idx="25" hasCustomPrompt="1"/>
          </p:nvPr>
        </p:nvSpPr>
        <p:spPr>
          <a:xfrm>
            <a:off x="6858000" y="1787326"/>
            <a:ext cx="2057400" cy="943441"/>
          </a:xfrm>
        </p:spPr>
        <p:txBody>
          <a:bodyPr lIns="91440" tIns="91440" rIns="91440" bIns="91440"/>
          <a:lstStyle>
            <a:lvl1pPr marL="0" indent="0">
              <a:buNone/>
              <a:defRPr sz="1200">
                <a:solidFill>
                  <a:schemeClr val="tx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CA" dirty="0" smtClean="0"/>
              <a:t>Short description of service(s) rendered and value provided to client</a:t>
            </a:r>
          </a:p>
        </p:txBody>
      </p:sp>
      <p:sp>
        <p:nvSpPr>
          <p:cNvPr id="59" name="Parallelogram 58"/>
          <p:cNvSpPr/>
          <p:nvPr userDrawn="1"/>
        </p:nvSpPr>
        <p:spPr>
          <a:xfrm>
            <a:off x="-381000" y="-3"/>
            <a:ext cx="4191000" cy="686113"/>
          </a:xfrm>
          <a:prstGeom prst="parallelogram">
            <a:avLst>
              <a:gd name="adj" fmla="val 55523"/>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pic>
        <p:nvPicPr>
          <p:cNvPr id="71" name="Picture 7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0276" y="209550"/>
            <a:ext cx="2627198" cy="328770"/>
          </a:xfrm>
          <a:prstGeom prst="rect">
            <a:avLst/>
          </a:prstGeom>
        </p:spPr>
      </p:pic>
      <p:pic>
        <p:nvPicPr>
          <p:cNvPr id="72" name="Picture 7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34200" y="4832277"/>
            <a:ext cx="1832335" cy="229300"/>
          </a:xfrm>
          <a:prstGeom prst="rect">
            <a:avLst/>
          </a:prstGeom>
        </p:spPr>
      </p:pic>
      <p:sp>
        <p:nvSpPr>
          <p:cNvPr id="73" name="Rectangle 72"/>
          <p:cNvSpPr/>
          <p:nvPr userDrawn="1"/>
        </p:nvSpPr>
        <p:spPr>
          <a:xfrm>
            <a:off x="457200" y="4913166"/>
            <a:ext cx="1484381" cy="184666"/>
          </a:xfrm>
          <a:prstGeom prst="rect">
            <a:avLst/>
          </a:prstGeom>
        </p:spPr>
        <p:txBody>
          <a:bodyPr wrap="none" lIns="0" rIns="0">
            <a:spAutoFit/>
          </a:bodyPr>
          <a:lstStyle/>
          <a:p>
            <a:r>
              <a:rPr lang="en-US" sz="600" dirty="0">
                <a:solidFill>
                  <a:schemeClr val="tx1"/>
                </a:solidFill>
              </a:rPr>
              <a:t>© 2016 Stroz Friedberg. All rights reserved.</a:t>
            </a:r>
            <a:endParaRPr lang="en-US" sz="1400" dirty="0">
              <a:solidFill>
                <a:schemeClr val="tx1"/>
              </a:solidFill>
            </a:endParaRPr>
          </a:p>
        </p:txBody>
      </p:sp>
      <p:sp>
        <p:nvSpPr>
          <p:cNvPr id="74" name="Slide Number Placeholder 5"/>
          <p:cNvSpPr txBox="1">
            <a:spLocks/>
          </p:cNvSpPr>
          <p:nvPr userDrawn="1"/>
        </p:nvSpPr>
        <p:spPr>
          <a:xfrm>
            <a:off x="8766534" y="4864574"/>
            <a:ext cx="384290" cy="278926"/>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C4C8756-E679-4598-BC3C-ADC4FBF8DB3A}" type="slidenum">
              <a:rPr lang="en-CA" smtClean="0"/>
              <a:pPr/>
              <a:t>‹#›</a:t>
            </a:fld>
            <a:endParaRPr lang="en-CA" dirty="0"/>
          </a:p>
        </p:txBody>
      </p:sp>
    </p:spTree>
    <p:extLst>
      <p:ext uri="{BB962C8B-B14F-4D97-AF65-F5344CB8AC3E}">
        <p14:creationId xmlns:p14="http://schemas.microsoft.com/office/powerpoint/2010/main" val="3192008736"/>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Our Experience (Industry Images)">
    <p:spTree>
      <p:nvGrpSpPr>
        <p:cNvPr id="1" name=""/>
        <p:cNvGrpSpPr/>
        <p:nvPr/>
      </p:nvGrpSpPr>
      <p:grpSpPr>
        <a:xfrm>
          <a:off x="0" y="0"/>
          <a:ext cx="0" cy="0"/>
          <a:chOff x="0" y="0"/>
          <a:chExt cx="0" cy="0"/>
        </a:xfrm>
      </p:grpSpPr>
      <p:sp>
        <p:nvSpPr>
          <p:cNvPr id="6" name="Rectangle 5"/>
          <p:cNvSpPr/>
          <p:nvPr userDrawn="1"/>
        </p:nvSpPr>
        <p:spPr>
          <a:xfrm>
            <a:off x="0" y="0"/>
            <a:ext cx="9144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black"/>
              </a:solidFill>
            </a:endParaRPr>
          </a:p>
        </p:txBody>
      </p:sp>
      <p:sp>
        <p:nvSpPr>
          <p:cNvPr id="8" name="Rectangle 7"/>
          <p:cNvSpPr/>
          <p:nvPr userDrawn="1"/>
        </p:nvSpPr>
        <p:spPr>
          <a:xfrm>
            <a:off x="2438400" y="894309"/>
            <a:ext cx="2057400" cy="2220221"/>
          </a:xfrm>
          <a:prstGeom prst="rect">
            <a:avLst/>
          </a:prstGeom>
          <a:solidFill>
            <a:schemeClr val="bg1"/>
          </a:solidFill>
          <a:ln w="6350">
            <a:noFill/>
          </a:ln>
          <a:effectLst>
            <a:outerShdw blurRad="635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endParaRPr lang="en-CA" sz="1200" dirty="0">
              <a:solidFill>
                <a:prstClr val="white"/>
              </a:solidFill>
              <a:cs typeface="Arial" panose="020B0604020202020204" pitchFamily="34" charset="0"/>
            </a:endParaRPr>
          </a:p>
        </p:txBody>
      </p:sp>
      <p:sp>
        <p:nvSpPr>
          <p:cNvPr id="9" name="Rectangle 8"/>
          <p:cNvSpPr/>
          <p:nvPr userDrawn="1"/>
        </p:nvSpPr>
        <p:spPr>
          <a:xfrm>
            <a:off x="228600" y="894308"/>
            <a:ext cx="2057400" cy="1835515"/>
          </a:xfrm>
          <a:prstGeom prst="rect">
            <a:avLst/>
          </a:prstGeom>
          <a:solidFill>
            <a:schemeClr val="bg1"/>
          </a:solidFill>
          <a:ln w="6350">
            <a:noFill/>
          </a:ln>
          <a:effectLst>
            <a:outerShdw blurRad="635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endParaRPr lang="en-CA" sz="1200" dirty="0">
              <a:solidFill>
                <a:prstClr val="white"/>
              </a:solidFill>
            </a:endParaRPr>
          </a:p>
        </p:txBody>
      </p:sp>
      <p:sp>
        <p:nvSpPr>
          <p:cNvPr id="10" name="Rectangle 9"/>
          <p:cNvSpPr/>
          <p:nvPr userDrawn="1"/>
        </p:nvSpPr>
        <p:spPr>
          <a:xfrm>
            <a:off x="4648200" y="901023"/>
            <a:ext cx="2057400" cy="1527707"/>
          </a:xfrm>
          <a:prstGeom prst="rect">
            <a:avLst/>
          </a:prstGeom>
          <a:solidFill>
            <a:schemeClr val="bg1"/>
          </a:solidFill>
          <a:ln w="12700">
            <a:noFill/>
          </a:ln>
          <a:effectLst>
            <a:outerShdw blurRad="635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endParaRPr lang="en-CA" sz="1200" dirty="0">
              <a:solidFill>
                <a:prstClr val="white"/>
              </a:solidFill>
            </a:endParaRPr>
          </a:p>
        </p:txBody>
      </p:sp>
      <p:sp>
        <p:nvSpPr>
          <p:cNvPr id="11" name="Rectangle 10"/>
          <p:cNvSpPr/>
          <p:nvPr userDrawn="1"/>
        </p:nvSpPr>
        <p:spPr>
          <a:xfrm>
            <a:off x="2438400" y="3277352"/>
            <a:ext cx="2057400" cy="1437378"/>
          </a:xfrm>
          <a:prstGeom prst="rect">
            <a:avLst/>
          </a:prstGeom>
          <a:solidFill>
            <a:schemeClr val="bg1"/>
          </a:solidFill>
          <a:ln w="12700">
            <a:noFill/>
          </a:ln>
          <a:effectLst>
            <a:outerShdw blurRad="635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sz="1200" dirty="0" smtClean="0">
              <a:solidFill>
                <a:prstClr val="black">
                  <a:lumMod val="75000"/>
                  <a:lumOff val="25000"/>
                </a:prstClr>
              </a:solidFill>
              <a:cs typeface="Arial" panose="020B0604020202020204" pitchFamily="34" charset="0"/>
            </a:endParaRPr>
          </a:p>
          <a:p>
            <a:endParaRPr lang="en-CA" sz="1200" dirty="0">
              <a:solidFill>
                <a:prstClr val="black">
                  <a:lumMod val="75000"/>
                  <a:lumOff val="25000"/>
                </a:prstClr>
              </a:solidFill>
              <a:cs typeface="Arial" panose="020B0604020202020204" pitchFamily="34" charset="0"/>
            </a:endParaRPr>
          </a:p>
          <a:p>
            <a:endParaRPr lang="en-CA" sz="1200" dirty="0" smtClean="0">
              <a:solidFill>
                <a:prstClr val="black">
                  <a:lumMod val="75000"/>
                  <a:lumOff val="25000"/>
                </a:prstClr>
              </a:solidFill>
              <a:cs typeface="Arial" panose="020B0604020202020204" pitchFamily="34" charset="0"/>
            </a:endParaRPr>
          </a:p>
        </p:txBody>
      </p:sp>
      <p:sp>
        <p:nvSpPr>
          <p:cNvPr id="12" name="Rectangle 11"/>
          <p:cNvSpPr/>
          <p:nvPr userDrawn="1"/>
        </p:nvSpPr>
        <p:spPr>
          <a:xfrm>
            <a:off x="228600" y="2885930"/>
            <a:ext cx="2057400" cy="1828800"/>
          </a:xfrm>
          <a:prstGeom prst="rect">
            <a:avLst/>
          </a:prstGeom>
          <a:solidFill>
            <a:schemeClr val="bg1"/>
          </a:solidFill>
          <a:ln w="12700">
            <a:noFill/>
          </a:ln>
          <a:effectLst>
            <a:outerShdw blurRad="635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endParaRPr lang="en-CA" sz="1200" dirty="0">
              <a:solidFill>
                <a:prstClr val="black">
                  <a:lumMod val="75000"/>
                  <a:lumOff val="25000"/>
                </a:prstClr>
              </a:solidFill>
              <a:cs typeface="Arial" panose="020B0604020202020204" pitchFamily="34" charset="0"/>
            </a:endParaRPr>
          </a:p>
        </p:txBody>
      </p:sp>
      <p:sp>
        <p:nvSpPr>
          <p:cNvPr id="13" name="Rectangle 12"/>
          <p:cNvSpPr/>
          <p:nvPr userDrawn="1"/>
        </p:nvSpPr>
        <p:spPr>
          <a:xfrm>
            <a:off x="4648200" y="2581130"/>
            <a:ext cx="2057400" cy="2133600"/>
          </a:xfrm>
          <a:prstGeom prst="rect">
            <a:avLst/>
          </a:prstGeom>
          <a:solidFill>
            <a:schemeClr val="bg1"/>
          </a:solidFill>
          <a:ln w="12700">
            <a:noFill/>
          </a:ln>
          <a:effectLst>
            <a:outerShdw blurRad="635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endParaRPr lang="en-CA" sz="1200" dirty="0">
              <a:solidFill>
                <a:prstClr val="white"/>
              </a:solidFill>
            </a:endParaRPr>
          </a:p>
        </p:txBody>
      </p:sp>
      <p:sp>
        <p:nvSpPr>
          <p:cNvPr id="14" name="Rectangle 13"/>
          <p:cNvSpPr/>
          <p:nvPr userDrawn="1"/>
        </p:nvSpPr>
        <p:spPr>
          <a:xfrm>
            <a:off x="6858000" y="2885930"/>
            <a:ext cx="2057400" cy="1828800"/>
          </a:xfrm>
          <a:prstGeom prst="rect">
            <a:avLst/>
          </a:prstGeom>
          <a:solidFill>
            <a:schemeClr val="bg1"/>
          </a:solidFill>
          <a:ln w="12700">
            <a:noFill/>
          </a:ln>
          <a:effectLst>
            <a:outerShdw blurRad="635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endParaRPr>
          </a:p>
        </p:txBody>
      </p:sp>
      <p:sp>
        <p:nvSpPr>
          <p:cNvPr id="15" name="Rectangle 14"/>
          <p:cNvSpPr/>
          <p:nvPr userDrawn="1"/>
        </p:nvSpPr>
        <p:spPr>
          <a:xfrm>
            <a:off x="6858000" y="901023"/>
            <a:ext cx="2057400" cy="1828800"/>
          </a:xfrm>
          <a:prstGeom prst="rect">
            <a:avLst/>
          </a:prstGeom>
          <a:solidFill>
            <a:schemeClr val="bg1"/>
          </a:solidFill>
          <a:ln w="12700">
            <a:noFill/>
          </a:ln>
          <a:effectLst>
            <a:outerShdw blurRad="635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sz="1400" dirty="0" smtClean="0">
              <a:solidFill>
                <a:prstClr val="black">
                  <a:lumMod val="75000"/>
                  <a:lumOff val="25000"/>
                </a:prstClr>
              </a:solidFill>
              <a:cs typeface="Arial" panose="020B0604020202020204" pitchFamily="34" charset="0"/>
            </a:endParaRPr>
          </a:p>
          <a:p>
            <a:endParaRPr lang="en-CA" sz="1400" dirty="0">
              <a:solidFill>
                <a:prstClr val="black">
                  <a:lumMod val="75000"/>
                  <a:lumOff val="25000"/>
                </a:prstClr>
              </a:solidFill>
              <a:cs typeface="Arial" panose="020B0604020202020204" pitchFamily="34" charset="0"/>
            </a:endParaRPr>
          </a:p>
          <a:p>
            <a:endParaRPr lang="en-CA" sz="1400" dirty="0" smtClean="0">
              <a:solidFill>
                <a:prstClr val="black">
                  <a:lumMod val="75000"/>
                  <a:lumOff val="25000"/>
                </a:prstClr>
              </a:solidFill>
              <a:cs typeface="Arial" panose="020B0604020202020204" pitchFamily="34" charset="0"/>
            </a:endParaRPr>
          </a:p>
          <a:p>
            <a:endParaRPr lang="en-CA" sz="1400" dirty="0">
              <a:solidFill>
                <a:prstClr val="black">
                  <a:lumMod val="75000"/>
                  <a:lumOff val="25000"/>
                </a:prstClr>
              </a:solidFill>
              <a:cs typeface="Arial" panose="020B0604020202020204" pitchFamily="34" charset="0"/>
            </a:endParaRPr>
          </a:p>
        </p:txBody>
      </p:sp>
      <p:sp>
        <p:nvSpPr>
          <p:cNvPr id="53" name="Picture Placeholder 52"/>
          <p:cNvSpPr>
            <a:spLocks noGrp="1"/>
          </p:cNvSpPr>
          <p:nvPr>
            <p:ph type="pic" sz="quarter" idx="10" hasCustomPrompt="1"/>
          </p:nvPr>
        </p:nvSpPr>
        <p:spPr>
          <a:xfrm>
            <a:off x="228601" y="893618"/>
            <a:ext cx="2057400" cy="889000"/>
          </a:xfrm>
        </p:spPr>
        <p:txBody>
          <a:bodyPr anchor="ctr"/>
          <a:lstStyle>
            <a:lvl1pPr marL="0" indent="0" algn="ctr">
              <a:buNone/>
              <a:defRPr sz="1400" baseline="0"/>
            </a:lvl1pPr>
          </a:lstStyle>
          <a:p>
            <a:r>
              <a:rPr lang="en-CA" dirty="0" smtClean="0"/>
              <a:t>Insert Industry-specific Image Here</a:t>
            </a:r>
            <a:endParaRPr lang="en-CA" dirty="0"/>
          </a:p>
        </p:txBody>
      </p:sp>
      <p:sp>
        <p:nvSpPr>
          <p:cNvPr id="56" name="Picture Placeholder 52"/>
          <p:cNvSpPr>
            <a:spLocks noGrp="1"/>
          </p:cNvSpPr>
          <p:nvPr>
            <p:ph type="pic" sz="quarter" idx="12" hasCustomPrompt="1"/>
          </p:nvPr>
        </p:nvSpPr>
        <p:spPr>
          <a:xfrm>
            <a:off x="2438400" y="893618"/>
            <a:ext cx="2057400" cy="889000"/>
          </a:xfrm>
        </p:spPr>
        <p:txBody>
          <a:bodyPr anchor="ctr"/>
          <a:lstStyle>
            <a:lvl1pPr marL="0" indent="0" algn="ctr">
              <a:buNone/>
              <a:defRPr sz="1400"/>
            </a:lvl1pPr>
          </a:lstStyle>
          <a:p>
            <a:r>
              <a:rPr lang="en-CA" dirty="0" smtClean="0"/>
              <a:t>Insert Industry-specific Image Here</a:t>
            </a:r>
            <a:endParaRPr lang="en-CA" dirty="0"/>
          </a:p>
        </p:txBody>
      </p:sp>
      <p:sp>
        <p:nvSpPr>
          <p:cNvPr id="57" name="Picture Placeholder 52"/>
          <p:cNvSpPr>
            <a:spLocks noGrp="1"/>
          </p:cNvSpPr>
          <p:nvPr>
            <p:ph type="pic" sz="quarter" idx="13" hasCustomPrompt="1"/>
          </p:nvPr>
        </p:nvSpPr>
        <p:spPr>
          <a:xfrm>
            <a:off x="228600" y="2885929"/>
            <a:ext cx="2057400" cy="874407"/>
          </a:xfrm>
        </p:spPr>
        <p:txBody>
          <a:bodyPr anchor="ctr"/>
          <a:lstStyle>
            <a:lvl1pPr marL="0" indent="0" algn="ctr">
              <a:buNone/>
              <a:defRPr sz="1400"/>
            </a:lvl1pPr>
          </a:lstStyle>
          <a:p>
            <a:r>
              <a:rPr lang="en-CA" dirty="0" smtClean="0"/>
              <a:t>Insert Industry-specific Image Here</a:t>
            </a:r>
            <a:endParaRPr lang="en-CA" dirty="0"/>
          </a:p>
        </p:txBody>
      </p:sp>
      <p:sp>
        <p:nvSpPr>
          <p:cNvPr id="58" name="Picture Placeholder 52"/>
          <p:cNvSpPr>
            <a:spLocks noGrp="1"/>
          </p:cNvSpPr>
          <p:nvPr>
            <p:ph type="pic" sz="quarter" idx="14" hasCustomPrompt="1"/>
          </p:nvPr>
        </p:nvSpPr>
        <p:spPr>
          <a:xfrm>
            <a:off x="2438400" y="3273180"/>
            <a:ext cx="2057400" cy="685800"/>
          </a:xfrm>
        </p:spPr>
        <p:txBody>
          <a:bodyPr anchor="ctr"/>
          <a:lstStyle>
            <a:lvl1pPr marL="0" indent="0" algn="ctr">
              <a:buNone/>
              <a:defRPr sz="1400"/>
            </a:lvl1pPr>
          </a:lstStyle>
          <a:p>
            <a:r>
              <a:rPr lang="en-CA" dirty="0" smtClean="0"/>
              <a:t>Insert Industry-specific Image Here</a:t>
            </a:r>
            <a:endParaRPr lang="en-CA" dirty="0"/>
          </a:p>
        </p:txBody>
      </p:sp>
      <p:sp>
        <p:nvSpPr>
          <p:cNvPr id="60" name="Picture Placeholder 52"/>
          <p:cNvSpPr>
            <a:spLocks noGrp="1"/>
          </p:cNvSpPr>
          <p:nvPr>
            <p:ph type="pic" sz="quarter" idx="15" hasCustomPrompt="1"/>
          </p:nvPr>
        </p:nvSpPr>
        <p:spPr>
          <a:xfrm>
            <a:off x="4648200" y="894309"/>
            <a:ext cx="2057400" cy="685109"/>
          </a:xfrm>
        </p:spPr>
        <p:txBody>
          <a:bodyPr anchor="ctr"/>
          <a:lstStyle>
            <a:lvl1pPr marL="0" indent="0" algn="ctr">
              <a:buNone/>
              <a:defRPr sz="1400"/>
            </a:lvl1pPr>
          </a:lstStyle>
          <a:p>
            <a:r>
              <a:rPr lang="en-CA" dirty="0" smtClean="0"/>
              <a:t>Insert Industry-specific Image Here</a:t>
            </a:r>
            <a:endParaRPr lang="en-CA" dirty="0"/>
          </a:p>
        </p:txBody>
      </p:sp>
      <p:sp>
        <p:nvSpPr>
          <p:cNvPr id="61" name="Picture Placeholder 52"/>
          <p:cNvSpPr>
            <a:spLocks noGrp="1"/>
          </p:cNvSpPr>
          <p:nvPr>
            <p:ph type="pic" sz="quarter" idx="16" hasCustomPrompt="1"/>
          </p:nvPr>
        </p:nvSpPr>
        <p:spPr>
          <a:xfrm>
            <a:off x="6858000" y="901022"/>
            <a:ext cx="2057400" cy="881595"/>
          </a:xfrm>
        </p:spPr>
        <p:txBody>
          <a:bodyPr anchor="ctr"/>
          <a:lstStyle>
            <a:lvl1pPr marL="0" indent="0" algn="ctr">
              <a:buNone/>
              <a:defRPr sz="1400"/>
            </a:lvl1pPr>
          </a:lstStyle>
          <a:p>
            <a:r>
              <a:rPr lang="en-CA" dirty="0" smtClean="0"/>
              <a:t>Insert Industry-specific Image Here</a:t>
            </a:r>
            <a:endParaRPr lang="en-CA" dirty="0"/>
          </a:p>
        </p:txBody>
      </p:sp>
      <p:sp>
        <p:nvSpPr>
          <p:cNvPr id="62" name="Picture Placeholder 52"/>
          <p:cNvSpPr>
            <a:spLocks noGrp="1"/>
          </p:cNvSpPr>
          <p:nvPr>
            <p:ph type="pic" sz="quarter" idx="17" hasCustomPrompt="1"/>
          </p:nvPr>
        </p:nvSpPr>
        <p:spPr>
          <a:xfrm>
            <a:off x="6858000" y="2885929"/>
            <a:ext cx="2057400" cy="875303"/>
          </a:xfrm>
        </p:spPr>
        <p:txBody>
          <a:bodyPr anchor="ctr"/>
          <a:lstStyle>
            <a:lvl1pPr marL="0" indent="0" algn="ctr">
              <a:buNone/>
              <a:defRPr sz="1400"/>
            </a:lvl1pPr>
          </a:lstStyle>
          <a:p>
            <a:r>
              <a:rPr lang="en-CA" dirty="0" smtClean="0"/>
              <a:t>Insert Industry-specific Image Here</a:t>
            </a:r>
            <a:endParaRPr lang="en-CA" dirty="0"/>
          </a:p>
        </p:txBody>
      </p:sp>
      <p:sp>
        <p:nvSpPr>
          <p:cNvPr id="63" name="Picture Placeholder 52"/>
          <p:cNvSpPr>
            <a:spLocks noGrp="1"/>
          </p:cNvSpPr>
          <p:nvPr>
            <p:ph type="pic" sz="quarter" idx="18" hasCustomPrompt="1"/>
          </p:nvPr>
        </p:nvSpPr>
        <p:spPr>
          <a:xfrm>
            <a:off x="4648200" y="2581130"/>
            <a:ext cx="2057400" cy="889000"/>
          </a:xfrm>
        </p:spPr>
        <p:txBody>
          <a:bodyPr anchor="ctr"/>
          <a:lstStyle>
            <a:lvl1pPr marL="0" indent="0" algn="ctr">
              <a:buNone/>
              <a:defRPr sz="1400"/>
            </a:lvl1pPr>
          </a:lstStyle>
          <a:p>
            <a:r>
              <a:rPr lang="en-CA" dirty="0" smtClean="0"/>
              <a:t>Insert Industry-specific Image Here</a:t>
            </a:r>
            <a:endParaRPr lang="en-CA" dirty="0"/>
          </a:p>
        </p:txBody>
      </p:sp>
      <p:sp>
        <p:nvSpPr>
          <p:cNvPr id="50" name="Text Placeholder 2"/>
          <p:cNvSpPr>
            <a:spLocks noGrp="1"/>
          </p:cNvSpPr>
          <p:nvPr>
            <p:ph type="body" sz="quarter" idx="26" hasCustomPrompt="1"/>
          </p:nvPr>
        </p:nvSpPr>
        <p:spPr>
          <a:xfrm>
            <a:off x="-422368" y="0"/>
            <a:ext cx="4156168" cy="685800"/>
          </a:xfrm>
          <a:prstGeom prst="parallelogram">
            <a:avLst>
              <a:gd name="adj" fmla="val 56250"/>
            </a:avLst>
          </a:prstGeom>
          <a:solidFill>
            <a:schemeClr val="bg1"/>
          </a:solidFill>
        </p:spPr>
        <p:txBody>
          <a:bodyPr lIns="228600" anchor="ctr"/>
          <a:lstStyle>
            <a:lvl1pPr marL="0" indent="0">
              <a:buNone/>
              <a:defRPr sz="2400" b="1"/>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First Level Title</a:t>
            </a:r>
            <a:endParaRPr lang="en-CA" dirty="0"/>
          </a:p>
        </p:txBody>
      </p:sp>
      <p:sp>
        <p:nvSpPr>
          <p:cNvPr id="52" name="Title 1"/>
          <p:cNvSpPr>
            <a:spLocks noGrp="1"/>
          </p:cNvSpPr>
          <p:nvPr>
            <p:ph type="title" hasCustomPrompt="1"/>
          </p:nvPr>
        </p:nvSpPr>
        <p:spPr>
          <a:xfrm>
            <a:off x="3352800" y="0"/>
            <a:ext cx="3810000" cy="684989"/>
          </a:xfrm>
          <a:prstGeom prst="parallelogram">
            <a:avLst>
              <a:gd name="adj" fmla="val 56410"/>
            </a:avLst>
          </a:prstGeom>
          <a:solidFill>
            <a:schemeClr val="tx1"/>
          </a:solidFill>
        </p:spPr>
        <p:txBody>
          <a:bodyPr wrap="none" lIns="228600"/>
          <a:lstStyle>
            <a:lvl1pPr>
              <a:defRPr baseline="0">
                <a:solidFill>
                  <a:schemeClr val="bg1"/>
                </a:solidFill>
              </a:defRPr>
            </a:lvl1pPr>
          </a:lstStyle>
          <a:p>
            <a:r>
              <a:rPr lang="en-US" dirty="0" smtClean="0"/>
              <a:t>Identify Industry</a:t>
            </a:r>
          </a:p>
        </p:txBody>
      </p:sp>
      <p:sp>
        <p:nvSpPr>
          <p:cNvPr id="29" name="Text Placeholder 54"/>
          <p:cNvSpPr>
            <a:spLocks noGrp="1"/>
          </p:cNvSpPr>
          <p:nvPr>
            <p:ph type="body" sz="quarter" idx="11" hasCustomPrompt="1"/>
          </p:nvPr>
        </p:nvSpPr>
        <p:spPr>
          <a:xfrm>
            <a:off x="228600" y="1784206"/>
            <a:ext cx="2057400" cy="945618"/>
          </a:xfrm>
        </p:spPr>
        <p:txBody>
          <a:bodyPr lIns="91440" tIns="91440" rIns="91440" bIns="91440"/>
          <a:lstStyle>
            <a:lvl1pPr marL="0" indent="0">
              <a:buNone/>
              <a:defRPr sz="11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CA" dirty="0" smtClean="0"/>
              <a:t>Articulate action and value to company and identify type of company in a descriptor at the end of the sentence (highlight descriptor in bold and orange)</a:t>
            </a:r>
          </a:p>
        </p:txBody>
      </p:sp>
      <p:sp>
        <p:nvSpPr>
          <p:cNvPr id="30" name="Text Placeholder 54"/>
          <p:cNvSpPr>
            <a:spLocks noGrp="1"/>
          </p:cNvSpPr>
          <p:nvPr>
            <p:ph type="body" sz="quarter" idx="19" hasCustomPrompt="1"/>
          </p:nvPr>
        </p:nvSpPr>
        <p:spPr>
          <a:xfrm>
            <a:off x="228600" y="3785504"/>
            <a:ext cx="2057400" cy="913272"/>
          </a:xfrm>
        </p:spPr>
        <p:txBody>
          <a:bodyPr lIns="91440" tIns="91440" rIns="91440" bIns="91440"/>
          <a:lstStyle>
            <a:lvl1pPr marL="0" indent="0">
              <a:buNone/>
              <a:defRPr sz="11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CA" dirty="0" smtClean="0"/>
              <a:t>Articulate action and value to company and identify type of company in a descriptor at the end of the sentence (highlight descriptor in bold and orange)</a:t>
            </a:r>
          </a:p>
        </p:txBody>
      </p:sp>
      <p:sp>
        <p:nvSpPr>
          <p:cNvPr id="31" name="Text Placeholder 54"/>
          <p:cNvSpPr>
            <a:spLocks noGrp="1"/>
          </p:cNvSpPr>
          <p:nvPr>
            <p:ph type="body" sz="quarter" idx="20" hasCustomPrompt="1"/>
          </p:nvPr>
        </p:nvSpPr>
        <p:spPr>
          <a:xfrm>
            <a:off x="2438400" y="1791683"/>
            <a:ext cx="2057400" cy="1322847"/>
          </a:xfrm>
        </p:spPr>
        <p:txBody>
          <a:bodyPr lIns="91440" tIns="91440" rIns="91440" bIns="91440"/>
          <a:lstStyle>
            <a:lvl1pPr marL="0" indent="0">
              <a:buNone/>
              <a:defRPr sz="11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CA" dirty="0" smtClean="0"/>
              <a:t>Articulate action and value to company and identify type of company in a descriptor at the end of the sentence (highlight descriptor in bold and orange)</a:t>
            </a:r>
          </a:p>
        </p:txBody>
      </p:sp>
      <p:sp>
        <p:nvSpPr>
          <p:cNvPr id="32" name="Text Placeholder 54"/>
          <p:cNvSpPr>
            <a:spLocks noGrp="1"/>
          </p:cNvSpPr>
          <p:nvPr>
            <p:ph type="body" sz="quarter" idx="21" hasCustomPrompt="1"/>
          </p:nvPr>
        </p:nvSpPr>
        <p:spPr>
          <a:xfrm>
            <a:off x="2437032" y="3911863"/>
            <a:ext cx="2057400" cy="726667"/>
          </a:xfrm>
        </p:spPr>
        <p:txBody>
          <a:bodyPr lIns="91440" tIns="91440" rIns="91440" bIns="91440"/>
          <a:lstStyle>
            <a:lvl1pPr marL="0" indent="0">
              <a:buNone/>
              <a:defRPr sz="11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CA" dirty="0" smtClean="0"/>
              <a:t>Articulate action and value to company and identify type of company in a descriptor at the end of the sentence… </a:t>
            </a:r>
          </a:p>
        </p:txBody>
      </p:sp>
      <p:sp>
        <p:nvSpPr>
          <p:cNvPr id="33" name="Text Placeholder 54"/>
          <p:cNvSpPr>
            <a:spLocks noGrp="1"/>
          </p:cNvSpPr>
          <p:nvPr>
            <p:ph type="body" sz="quarter" idx="22" hasCustomPrompt="1"/>
          </p:nvPr>
        </p:nvSpPr>
        <p:spPr>
          <a:xfrm>
            <a:off x="4648200" y="1590530"/>
            <a:ext cx="2057400" cy="838200"/>
          </a:xfrm>
        </p:spPr>
        <p:txBody>
          <a:bodyPr lIns="91440" tIns="91440" rIns="91440" bIns="91440"/>
          <a:lstStyle>
            <a:lvl1pPr marL="0" indent="0">
              <a:buNone/>
              <a:defRPr sz="11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CA" dirty="0" smtClean="0"/>
              <a:t>Articulate action and value to company and identify type of company in a descriptor at the end of the sentence… </a:t>
            </a:r>
          </a:p>
        </p:txBody>
      </p:sp>
      <p:sp>
        <p:nvSpPr>
          <p:cNvPr id="34" name="Text Placeholder 54"/>
          <p:cNvSpPr>
            <a:spLocks noGrp="1"/>
          </p:cNvSpPr>
          <p:nvPr>
            <p:ph type="body" sz="quarter" idx="23" hasCustomPrompt="1"/>
          </p:nvPr>
        </p:nvSpPr>
        <p:spPr>
          <a:xfrm>
            <a:off x="4648200" y="3495530"/>
            <a:ext cx="2057400" cy="1219200"/>
          </a:xfrm>
        </p:spPr>
        <p:txBody>
          <a:bodyPr lIns="91440" tIns="91440" rIns="91440" bIns="91440"/>
          <a:lstStyle>
            <a:lvl1pPr marL="0" indent="0">
              <a:buNone/>
              <a:defRPr sz="11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CA" dirty="0" smtClean="0"/>
              <a:t>Articulate action and value to company and identify type of company in a descriptor at the end of the sentence (highlight descriptor in bold and orange)</a:t>
            </a:r>
          </a:p>
        </p:txBody>
      </p:sp>
      <p:sp>
        <p:nvSpPr>
          <p:cNvPr id="35" name="Text Placeholder 54"/>
          <p:cNvSpPr>
            <a:spLocks noGrp="1"/>
          </p:cNvSpPr>
          <p:nvPr>
            <p:ph type="body" sz="quarter" idx="24" hasCustomPrompt="1"/>
          </p:nvPr>
        </p:nvSpPr>
        <p:spPr>
          <a:xfrm>
            <a:off x="6858000" y="3772882"/>
            <a:ext cx="2057400" cy="941848"/>
          </a:xfrm>
        </p:spPr>
        <p:txBody>
          <a:bodyPr lIns="91440" tIns="91440" rIns="91440" bIns="91440"/>
          <a:lstStyle>
            <a:lvl1pPr marL="0" indent="0">
              <a:buNone/>
              <a:defRPr sz="11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CA" dirty="0" smtClean="0"/>
              <a:t>Articulate action and value to company and identify type of company in a descriptor at the end of the sentence (highlight descriptor in bold and orange)</a:t>
            </a:r>
          </a:p>
        </p:txBody>
      </p:sp>
      <p:sp>
        <p:nvSpPr>
          <p:cNvPr id="36" name="Text Placeholder 54"/>
          <p:cNvSpPr>
            <a:spLocks noGrp="1"/>
          </p:cNvSpPr>
          <p:nvPr>
            <p:ph type="body" sz="quarter" idx="25" hasCustomPrompt="1"/>
          </p:nvPr>
        </p:nvSpPr>
        <p:spPr>
          <a:xfrm>
            <a:off x="6858000" y="1786382"/>
            <a:ext cx="2057400" cy="943441"/>
          </a:xfrm>
        </p:spPr>
        <p:txBody>
          <a:bodyPr lIns="91440" tIns="91440" rIns="91440" bIns="91440"/>
          <a:lstStyle>
            <a:lvl1pPr marL="0" indent="0">
              <a:buNone/>
              <a:defRPr sz="11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CA" dirty="0" smtClean="0"/>
              <a:t>Articulate action and value to company and identify type of company in a descriptor at the end of the sentence (highlight descriptor in bold and orange)</a:t>
            </a:r>
          </a:p>
        </p:txBody>
      </p:sp>
      <p:pic>
        <p:nvPicPr>
          <p:cNvPr id="38" name="Picture 3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34200" y="4832277"/>
            <a:ext cx="1832335" cy="229300"/>
          </a:xfrm>
          <a:prstGeom prst="rect">
            <a:avLst/>
          </a:prstGeom>
        </p:spPr>
      </p:pic>
      <p:sp>
        <p:nvSpPr>
          <p:cNvPr id="39" name="Rectangle 38"/>
          <p:cNvSpPr/>
          <p:nvPr userDrawn="1"/>
        </p:nvSpPr>
        <p:spPr>
          <a:xfrm>
            <a:off x="457200" y="4913166"/>
            <a:ext cx="1484381" cy="184666"/>
          </a:xfrm>
          <a:prstGeom prst="rect">
            <a:avLst/>
          </a:prstGeom>
        </p:spPr>
        <p:txBody>
          <a:bodyPr wrap="none" lIns="0" rIns="0">
            <a:spAutoFit/>
          </a:bodyPr>
          <a:lstStyle/>
          <a:p>
            <a:r>
              <a:rPr lang="en-US" sz="600" dirty="0">
                <a:solidFill>
                  <a:schemeClr val="tx1"/>
                </a:solidFill>
              </a:rPr>
              <a:t>© 2016 Stroz Friedberg. All rights reserved.</a:t>
            </a:r>
            <a:endParaRPr lang="en-US" sz="1400" dirty="0">
              <a:solidFill>
                <a:schemeClr val="tx1"/>
              </a:solidFill>
            </a:endParaRPr>
          </a:p>
        </p:txBody>
      </p:sp>
      <p:sp>
        <p:nvSpPr>
          <p:cNvPr id="40" name="Slide Number Placeholder 5"/>
          <p:cNvSpPr txBox="1">
            <a:spLocks/>
          </p:cNvSpPr>
          <p:nvPr userDrawn="1"/>
        </p:nvSpPr>
        <p:spPr>
          <a:xfrm>
            <a:off x="8766534" y="4864574"/>
            <a:ext cx="384290" cy="278926"/>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C4C8756-E679-4598-BC3C-ADC4FBF8DB3A}" type="slidenum">
              <a:rPr lang="en-CA" smtClean="0"/>
              <a:pPr/>
              <a:t>‹#›</a:t>
            </a:fld>
            <a:endParaRPr lang="en-CA" dirty="0"/>
          </a:p>
        </p:txBody>
      </p:sp>
    </p:spTree>
    <p:extLst>
      <p:ext uri="{BB962C8B-B14F-4D97-AF65-F5344CB8AC3E}">
        <p14:creationId xmlns:p14="http://schemas.microsoft.com/office/powerpoint/2010/main" val="1106142343"/>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Our Experience (Logo)">
    <p:spTree>
      <p:nvGrpSpPr>
        <p:cNvPr id="1" name=""/>
        <p:cNvGrpSpPr/>
        <p:nvPr/>
      </p:nvGrpSpPr>
      <p:grpSpPr>
        <a:xfrm>
          <a:off x="0" y="0"/>
          <a:ext cx="0" cy="0"/>
          <a:chOff x="0" y="0"/>
          <a:chExt cx="0" cy="0"/>
        </a:xfrm>
      </p:grpSpPr>
      <p:sp>
        <p:nvSpPr>
          <p:cNvPr id="6" name="Rectangle 5"/>
          <p:cNvSpPr/>
          <p:nvPr userDrawn="1"/>
        </p:nvSpPr>
        <p:spPr>
          <a:xfrm>
            <a:off x="0" y="0"/>
            <a:ext cx="9144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dirty="0">
              <a:solidFill>
                <a:prstClr val="black"/>
              </a:solidFill>
            </a:endParaRPr>
          </a:p>
        </p:txBody>
      </p:sp>
      <p:sp>
        <p:nvSpPr>
          <p:cNvPr id="34" name="Parallelogram 33"/>
          <p:cNvSpPr/>
          <p:nvPr userDrawn="1"/>
        </p:nvSpPr>
        <p:spPr>
          <a:xfrm>
            <a:off x="-381000" y="-2"/>
            <a:ext cx="4191000" cy="686113"/>
          </a:xfrm>
          <a:prstGeom prst="parallelogram">
            <a:avLst>
              <a:gd name="adj" fmla="val 55523"/>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dirty="0">
              <a:latin typeface="Arial" panose="020B0604020202020204" pitchFamily="34" charset="0"/>
              <a:cs typeface="Arial" panose="020B0604020202020204" pitchFamily="34" charset="0"/>
            </a:endParaRPr>
          </a:p>
        </p:txBody>
      </p:sp>
      <p:sp>
        <p:nvSpPr>
          <p:cNvPr id="51" name="Title 50"/>
          <p:cNvSpPr>
            <a:spLocks noGrp="1"/>
          </p:cNvSpPr>
          <p:nvPr>
            <p:ph type="title"/>
          </p:nvPr>
        </p:nvSpPr>
        <p:spPr>
          <a:xfrm>
            <a:off x="3962400" y="8941"/>
            <a:ext cx="5181600" cy="685800"/>
          </a:xfrm>
        </p:spPr>
        <p:txBody>
          <a:bodyPr/>
          <a:lstStyle>
            <a:lvl1pPr>
              <a:defRPr b="1">
                <a:solidFill>
                  <a:schemeClr val="bg1"/>
                </a:solidFill>
              </a:defRPr>
            </a:lvl1pPr>
          </a:lstStyle>
          <a:p>
            <a:r>
              <a:rPr lang="en-CA" dirty="0" smtClean="0"/>
              <a:t>Click to edit Master title style</a:t>
            </a:r>
            <a:endParaRPr lang="en-CA" dirty="0"/>
          </a:p>
        </p:txBody>
      </p:sp>
      <p:sp>
        <p:nvSpPr>
          <p:cNvPr id="50" name="Rectangle 49"/>
          <p:cNvSpPr/>
          <p:nvPr userDrawn="1"/>
        </p:nvSpPr>
        <p:spPr>
          <a:xfrm>
            <a:off x="2438400" y="895661"/>
            <a:ext cx="2057400" cy="1828800"/>
          </a:xfrm>
          <a:prstGeom prst="rect">
            <a:avLst/>
          </a:prstGeom>
          <a:solidFill>
            <a:schemeClr val="bg1"/>
          </a:solidFill>
          <a:ln w="6350">
            <a:noFill/>
          </a:ln>
          <a:effectLst>
            <a:outerShdw blurRad="635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endParaRPr lang="en-CA" sz="1200" dirty="0">
              <a:solidFill>
                <a:prstClr val="white"/>
              </a:solidFill>
            </a:endParaRPr>
          </a:p>
        </p:txBody>
      </p:sp>
      <p:sp>
        <p:nvSpPr>
          <p:cNvPr id="52" name="Rectangle 51"/>
          <p:cNvSpPr/>
          <p:nvPr userDrawn="1"/>
        </p:nvSpPr>
        <p:spPr>
          <a:xfrm>
            <a:off x="2438400" y="2907341"/>
            <a:ext cx="2057400" cy="1828800"/>
          </a:xfrm>
          <a:prstGeom prst="rect">
            <a:avLst/>
          </a:prstGeom>
          <a:solidFill>
            <a:schemeClr val="bg1"/>
          </a:solidFill>
          <a:ln w="12700">
            <a:noFill/>
          </a:ln>
          <a:effectLst>
            <a:outerShdw blurRad="635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endParaRPr lang="en-CA" sz="1200" dirty="0">
              <a:solidFill>
                <a:prstClr val="black">
                  <a:lumMod val="75000"/>
                  <a:lumOff val="25000"/>
                </a:prstClr>
              </a:solidFill>
              <a:cs typeface="Arial" panose="020B0604020202020204" pitchFamily="34" charset="0"/>
            </a:endParaRPr>
          </a:p>
        </p:txBody>
      </p:sp>
      <p:sp>
        <p:nvSpPr>
          <p:cNvPr id="71" name="Rectangle 70"/>
          <p:cNvSpPr/>
          <p:nvPr userDrawn="1"/>
        </p:nvSpPr>
        <p:spPr>
          <a:xfrm>
            <a:off x="4624387" y="895661"/>
            <a:ext cx="2057400" cy="1828800"/>
          </a:xfrm>
          <a:prstGeom prst="rect">
            <a:avLst/>
          </a:prstGeom>
          <a:solidFill>
            <a:schemeClr val="bg1"/>
          </a:solidFill>
          <a:ln w="6350">
            <a:noFill/>
          </a:ln>
          <a:effectLst>
            <a:outerShdw blurRad="635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endParaRPr lang="en-CA" sz="1200" dirty="0">
              <a:solidFill>
                <a:prstClr val="white"/>
              </a:solidFill>
            </a:endParaRPr>
          </a:p>
        </p:txBody>
      </p:sp>
      <p:sp>
        <p:nvSpPr>
          <p:cNvPr id="72" name="Rectangle 71"/>
          <p:cNvSpPr/>
          <p:nvPr userDrawn="1"/>
        </p:nvSpPr>
        <p:spPr>
          <a:xfrm>
            <a:off x="4624387" y="2907341"/>
            <a:ext cx="2057400" cy="1828800"/>
          </a:xfrm>
          <a:prstGeom prst="rect">
            <a:avLst/>
          </a:prstGeom>
          <a:solidFill>
            <a:schemeClr val="bg1"/>
          </a:solidFill>
          <a:ln w="12700">
            <a:noFill/>
          </a:ln>
          <a:effectLst>
            <a:outerShdw blurRad="635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endParaRPr lang="en-CA" sz="1200" dirty="0">
              <a:solidFill>
                <a:prstClr val="black">
                  <a:lumMod val="75000"/>
                  <a:lumOff val="25000"/>
                </a:prstClr>
              </a:solidFill>
              <a:cs typeface="Arial" panose="020B0604020202020204" pitchFamily="34" charset="0"/>
            </a:endParaRPr>
          </a:p>
        </p:txBody>
      </p:sp>
      <p:sp>
        <p:nvSpPr>
          <p:cNvPr id="75" name="Rectangle 74"/>
          <p:cNvSpPr/>
          <p:nvPr userDrawn="1"/>
        </p:nvSpPr>
        <p:spPr>
          <a:xfrm>
            <a:off x="6834187" y="895661"/>
            <a:ext cx="2057400" cy="1828800"/>
          </a:xfrm>
          <a:prstGeom prst="rect">
            <a:avLst/>
          </a:prstGeom>
          <a:solidFill>
            <a:schemeClr val="bg1"/>
          </a:solidFill>
          <a:ln w="6350">
            <a:noFill/>
          </a:ln>
          <a:effectLst>
            <a:outerShdw blurRad="635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endParaRPr lang="en-CA" sz="1200" dirty="0">
              <a:solidFill>
                <a:prstClr val="white"/>
              </a:solidFill>
            </a:endParaRPr>
          </a:p>
        </p:txBody>
      </p:sp>
      <p:sp>
        <p:nvSpPr>
          <p:cNvPr id="76" name="Rectangle 75"/>
          <p:cNvSpPr/>
          <p:nvPr userDrawn="1"/>
        </p:nvSpPr>
        <p:spPr>
          <a:xfrm>
            <a:off x="6834187" y="2907341"/>
            <a:ext cx="2057400" cy="1828800"/>
          </a:xfrm>
          <a:prstGeom prst="rect">
            <a:avLst/>
          </a:prstGeom>
          <a:solidFill>
            <a:schemeClr val="bg1"/>
          </a:solidFill>
          <a:ln w="12700">
            <a:noFill/>
          </a:ln>
          <a:effectLst>
            <a:outerShdw blurRad="635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endParaRPr lang="en-CA" sz="1200" dirty="0">
              <a:solidFill>
                <a:prstClr val="black">
                  <a:lumMod val="75000"/>
                  <a:lumOff val="25000"/>
                </a:prstClr>
              </a:solidFill>
              <a:cs typeface="Arial" panose="020B0604020202020204" pitchFamily="34" charset="0"/>
            </a:endParaRPr>
          </a:p>
        </p:txBody>
      </p:sp>
      <p:sp>
        <p:nvSpPr>
          <p:cNvPr id="79" name="Rectangle 78"/>
          <p:cNvSpPr/>
          <p:nvPr userDrawn="1"/>
        </p:nvSpPr>
        <p:spPr>
          <a:xfrm>
            <a:off x="254000" y="899471"/>
            <a:ext cx="2057400" cy="1828800"/>
          </a:xfrm>
          <a:prstGeom prst="rect">
            <a:avLst/>
          </a:prstGeom>
          <a:solidFill>
            <a:schemeClr val="bg1"/>
          </a:solidFill>
          <a:ln w="6350">
            <a:noFill/>
          </a:ln>
          <a:effectLst>
            <a:outerShdw blurRad="635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endParaRPr lang="en-CA" sz="1200" dirty="0">
              <a:solidFill>
                <a:prstClr val="white"/>
              </a:solidFill>
            </a:endParaRPr>
          </a:p>
        </p:txBody>
      </p:sp>
      <p:sp>
        <p:nvSpPr>
          <p:cNvPr id="80" name="Rectangle 79"/>
          <p:cNvSpPr/>
          <p:nvPr userDrawn="1"/>
        </p:nvSpPr>
        <p:spPr>
          <a:xfrm>
            <a:off x="254000" y="2911151"/>
            <a:ext cx="2057400" cy="1828800"/>
          </a:xfrm>
          <a:prstGeom prst="rect">
            <a:avLst/>
          </a:prstGeom>
          <a:solidFill>
            <a:schemeClr val="bg1"/>
          </a:solidFill>
          <a:ln w="12700">
            <a:noFill/>
          </a:ln>
          <a:effectLst>
            <a:outerShdw blurRad="635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endParaRPr lang="en-CA" sz="1200" dirty="0">
              <a:solidFill>
                <a:prstClr val="black">
                  <a:lumMod val="75000"/>
                  <a:lumOff val="25000"/>
                </a:prstClr>
              </a:solidFill>
              <a:cs typeface="Arial" panose="020B0604020202020204" pitchFamily="34" charset="0"/>
            </a:endParaRPr>
          </a:p>
        </p:txBody>
      </p:sp>
      <p:pic>
        <p:nvPicPr>
          <p:cNvPr id="29" name="Picture 2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0276" y="209550"/>
            <a:ext cx="2627198" cy="328770"/>
          </a:xfrm>
          <a:prstGeom prst="rect">
            <a:avLst/>
          </a:prstGeom>
        </p:spPr>
      </p:pic>
      <p:pic>
        <p:nvPicPr>
          <p:cNvPr id="30" name="Picture 2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34200" y="4832277"/>
            <a:ext cx="1832335" cy="229300"/>
          </a:xfrm>
          <a:prstGeom prst="rect">
            <a:avLst/>
          </a:prstGeom>
        </p:spPr>
      </p:pic>
      <p:sp>
        <p:nvSpPr>
          <p:cNvPr id="31" name="Rectangle 30"/>
          <p:cNvSpPr/>
          <p:nvPr userDrawn="1"/>
        </p:nvSpPr>
        <p:spPr>
          <a:xfrm>
            <a:off x="457200" y="4913166"/>
            <a:ext cx="1484381" cy="184666"/>
          </a:xfrm>
          <a:prstGeom prst="rect">
            <a:avLst/>
          </a:prstGeom>
        </p:spPr>
        <p:txBody>
          <a:bodyPr wrap="none" lIns="0" rIns="0">
            <a:spAutoFit/>
          </a:bodyPr>
          <a:lstStyle/>
          <a:p>
            <a:r>
              <a:rPr lang="en-US" sz="600" dirty="0">
                <a:solidFill>
                  <a:schemeClr val="tx1"/>
                </a:solidFill>
              </a:rPr>
              <a:t>© 2016 Stroz Friedberg. All rights reserved.</a:t>
            </a:r>
            <a:endParaRPr lang="en-US" sz="1400" dirty="0">
              <a:solidFill>
                <a:schemeClr val="tx1"/>
              </a:solidFill>
            </a:endParaRPr>
          </a:p>
        </p:txBody>
      </p:sp>
      <p:sp>
        <p:nvSpPr>
          <p:cNvPr id="32" name="Slide Number Placeholder 5"/>
          <p:cNvSpPr>
            <a:spLocks noGrp="1"/>
          </p:cNvSpPr>
          <p:nvPr>
            <p:ph type="sldNum" sz="quarter" idx="4"/>
          </p:nvPr>
        </p:nvSpPr>
        <p:spPr>
          <a:xfrm>
            <a:off x="8766534" y="4864574"/>
            <a:ext cx="384290" cy="278926"/>
          </a:xfrm>
          <a:prstGeom prst="rect">
            <a:avLst/>
          </a:prstGeom>
        </p:spPr>
        <p:txBody>
          <a:bodyPr vert="horz" lIns="91440" tIns="45720" rIns="91440" bIns="45720" rtlCol="0" anchor="ctr"/>
          <a:lstStyle>
            <a:lvl1pPr algn="r">
              <a:defRPr sz="1000">
                <a:solidFill>
                  <a:schemeClr val="tx1"/>
                </a:solidFill>
              </a:defRPr>
            </a:lvl1pPr>
          </a:lstStyle>
          <a:p>
            <a:fld id="{BC4C8756-E679-4598-BC3C-ADC4FBF8DB3A}" type="slidenum">
              <a:rPr lang="en-CA" smtClean="0"/>
              <a:pPr/>
              <a:t>‹#›</a:t>
            </a:fld>
            <a:endParaRPr lang="en-CA" dirty="0"/>
          </a:p>
        </p:txBody>
      </p:sp>
    </p:spTree>
    <p:extLst>
      <p:ext uri="{BB962C8B-B14F-4D97-AF65-F5344CB8AC3E}">
        <p14:creationId xmlns:p14="http://schemas.microsoft.com/office/powerpoint/2010/main" val="258091185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660">
          <p15:clr>
            <a:srgbClr val="FBAE40"/>
          </p15:clr>
        </p15:guide>
        <p15:guide id="2" pos="288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6_Our Experience (Logo)">
    <p:spTree>
      <p:nvGrpSpPr>
        <p:cNvPr id="1" name=""/>
        <p:cNvGrpSpPr/>
        <p:nvPr/>
      </p:nvGrpSpPr>
      <p:grpSpPr>
        <a:xfrm>
          <a:off x="0" y="0"/>
          <a:ext cx="0" cy="0"/>
          <a:chOff x="0" y="0"/>
          <a:chExt cx="0" cy="0"/>
        </a:xfrm>
      </p:grpSpPr>
      <p:sp>
        <p:nvSpPr>
          <p:cNvPr id="6" name="Rectangle 5"/>
          <p:cNvSpPr/>
          <p:nvPr userDrawn="1"/>
        </p:nvSpPr>
        <p:spPr>
          <a:xfrm>
            <a:off x="0" y="0"/>
            <a:ext cx="9144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dirty="0">
              <a:solidFill>
                <a:prstClr val="black"/>
              </a:solidFill>
            </a:endParaRPr>
          </a:p>
        </p:txBody>
      </p:sp>
      <p:sp>
        <p:nvSpPr>
          <p:cNvPr id="34" name="Parallelogram 33"/>
          <p:cNvSpPr/>
          <p:nvPr userDrawn="1"/>
        </p:nvSpPr>
        <p:spPr>
          <a:xfrm>
            <a:off x="-381000" y="-2"/>
            <a:ext cx="4191000" cy="686113"/>
          </a:xfrm>
          <a:prstGeom prst="parallelogram">
            <a:avLst>
              <a:gd name="adj" fmla="val 55523"/>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dirty="0">
              <a:latin typeface="Arial" panose="020B0604020202020204" pitchFamily="34" charset="0"/>
              <a:cs typeface="Arial" panose="020B0604020202020204" pitchFamily="34" charset="0"/>
            </a:endParaRPr>
          </a:p>
        </p:txBody>
      </p:sp>
      <p:sp>
        <p:nvSpPr>
          <p:cNvPr id="51" name="Title 50"/>
          <p:cNvSpPr>
            <a:spLocks noGrp="1"/>
          </p:cNvSpPr>
          <p:nvPr>
            <p:ph type="title"/>
          </p:nvPr>
        </p:nvSpPr>
        <p:spPr>
          <a:xfrm>
            <a:off x="3962400" y="8941"/>
            <a:ext cx="5181600" cy="685800"/>
          </a:xfrm>
        </p:spPr>
        <p:txBody>
          <a:bodyPr/>
          <a:lstStyle>
            <a:lvl1pPr>
              <a:defRPr b="1">
                <a:solidFill>
                  <a:schemeClr val="bg1"/>
                </a:solidFill>
              </a:defRPr>
            </a:lvl1pPr>
          </a:lstStyle>
          <a:p>
            <a:r>
              <a:rPr lang="en-CA" dirty="0" smtClean="0"/>
              <a:t>Click to edit Master title style</a:t>
            </a:r>
            <a:endParaRPr lang="en-CA" dirty="0"/>
          </a:p>
        </p:txBody>
      </p:sp>
      <p:sp>
        <p:nvSpPr>
          <p:cNvPr id="50" name="Rectangle 49"/>
          <p:cNvSpPr/>
          <p:nvPr userDrawn="1"/>
        </p:nvSpPr>
        <p:spPr>
          <a:xfrm>
            <a:off x="2438400" y="1428750"/>
            <a:ext cx="2057400" cy="2434590"/>
          </a:xfrm>
          <a:prstGeom prst="rect">
            <a:avLst/>
          </a:prstGeom>
          <a:solidFill>
            <a:schemeClr val="bg1"/>
          </a:solidFill>
          <a:ln w="6350">
            <a:noFill/>
          </a:ln>
          <a:effectLst>
            <a:outerShdw blurRad="635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endParaRPr lang="en-CA" sz="1200" dirty="0">
              <a:solidFill>
                <a:prstClr val="white"/>
              </a:solidFill>
            </a:endParaRPr>
          </a:p>
        </p:txBody>
      </p:sp>
      <p:sp>
        <p:nvSpPr>
          <p:cNvPr id="71" name="Rectangle 70"/>
          <p:cNvSpPr/>
          <p:nvPr userDrawn="1"/>
        </p:nvSpPr>
        <p:spPr>
          <a:xfrm>
            <a:off x="4624387" y="1428750"/>
            <a:ext cx="2057400" cy="2434590"/>
          </a:xfrm>
          <a:prstGeom prst="rect">
            <a:avLst/>
          </a:prstGeom>
          <a:solidFill>
            <a:schemeClr val="bg1"/>
          </a:solidFill>
          <a:ln w="6350">
            <a:noFill/>
          </a:ln>
          <a:effectLst>
            <a:outerShdw blurRad="635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endParaRPr lang="en-CA" sz="1200" dirty="0">
              <a:solidFill>
                <a:prstClr val="white"/>
              </a:solidFill>
            </a:endParaRPr>
          </a:p>
        </p:txBody>
      </p:sp>
      <p:sp>
        <p:nvSpPr>
          <p:cNvPr id="75" name="Rectangle 74"/>
          <p:cNvSpPr/>
          <p:nvPr userDrawn="1"/>
        </p:nvSpPr>
        <p:spPr>
          <a:xfrm>
            <a:off x="6834187" y="1428750"/>
            <a:ext cx="2057400" cy="2434590"/>
          </a:xfrm>
          <a:prstGeom prst="rect">
            <a:avLst/>
          </a:prstGeom>
          <a:solidFill>
            <a:schemeClr val="bg1"/>
          </a:solidFill>
          <a:ln w="6350">
            <a:noFill/>
          </a:ln>
          <a:effectLst>
            <a:outerShdw blurRad="635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endParaRPr lang="en-CA" sz="1200" dirty="0">
              <a:solidFill>
                <a:prstClr val="white"/>
              </a:solidFill>
            </a:endParaRPr>
          </a:p>
        </p:txBody>
      </p:sp>
      <p:sp>
        <p:nvSpPr>
          <p:cNvPr id="79" name="Rectangle 78"/>
          <p:cNvSpPr/>
          <p:nvPr userDrawn="1"/>
        </p:nvSpPr>
        <p:spPr>
          <a:xfrm>
            <a:off x="254000" y="1432560"/>
            <a:ext cx="2057400" cy="2434590"/>
          </a:xfrm>
          <a:prstGeom prst="rect">
            <a:avLst/>
          </a:prstGeom>
          <a:solidFill>
            <a:schemeClr val="bg1"/>
          </a:solidFill>
          <a:ln w="6350">
            <a:noFill/>
          </a:ln>
          <a:effectLst>
            <a:outerShdw blurRad="635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endParaRPr lang="en-CA" sz="1200" dirty="0">
              <a:solidFill>
                <a:prstClr val="white"/>
              </a:solidFill>
            </a:endParaRPr>
          </a:p>
        </p:txBody>
      </p:sp>
      <p:pic>
        <p:nvPicPr>
          <p:cNvPr id="25" name="Picture 2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0276" y="209550"/>
            <a:ext cx="2627198" cy="328770"/>
          </a:xfrm>
          <a:prstGeom prst="rect">
            <a:avLst/>
          </a:prstGeom>
        </p:spPr>
      </p:pic>
      <p:pic>
        <p:nvPicPr>
          <p:cNvPr id="26" name="Picture 2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34200" y="4832277"/>
            <a:ext cx="1832335" cy="229300"/>
          </a:xfrm>
          <a:prstGeom prst="rect">
            <a:avLst/>
          </a:prstGeom>
        </p:spPr>
      </p:pic>
      <p:sp>
        <p:nvSpPr>
          <p:cNvPr id="27" name="Rectangle 26"/>
          <p:cNvSpPr/>
          <p:nvPr userDrawn="1"/>
        </p:nvSpPr>
        <p:spPr>
          <a:xfrm>
            <a:off x="457200" y="4913166"/>
            <a:ext cx="1484381" cy="184666"/>
          </a:xfrm>
          <a:prstGeom prst="rect">
            <a:avLst/>
          </a:prstGeom>
        </p:spPr>
        <p:txBody>
          <a:bodyPr wrap="none" lIns="0" rIns="0">
            <a:spAutoFit/>
          </a:bodyPr>
          <a:lstStyle/>
          <a:p>
            <a:r>
              <a:rPr lang="en-US" sz="600" dirty="0">
                <a:solidFill>
                  <a:schemeClr val="tx1"/>
                </a:solidFill>
              </a:rPr>
              <a:t>© 2016 Stroz Friedberg. All rights reserved.</a:t>
            </a:r>
            <a:endParaRPr lang="en-US" sz="1400" dirty="0">
              <a:solidFill>
                <a:schemeClr val="tx1"/>
              </a:solidFill>
            </a:endParaRPr>
          </a:p>
        </p:txBody>
      </p:sp>
      <p:sp>
        <p:nvSpPr>
          <p:cNvPr id="28" name="Slide Number Placeholder 5"/>
          <p:cNvSpPr>
            <a:spLocks noGrp="1"/>
          </p:cNvSpPr>
          <p:nvPr>
            <p:ph type="sldNum" sz="quarter" idx="4"/>
          </p:nvPr>
        </p:nvSpPr>
        <p:spPr>
          <a:xfrm>
            <a:off x="8766534" y="4864574"/>
            <a:ext cx="384290" cy="278926"/>
          </a:xfrm>
          <a:prstGeom prst="rect">
            <a:avLst/>
          </a:prstGeom>
        </p:spPr>
        <p:txBody>
          <a:bodyPr vert="horz" lIns="91440" tIns="45720" rIns="91440" bIns="45720" rtlCol="0" anchor="ctr"/>
          <a:lstStyle>
            <a:lvl1pPr algn="r">
              <a:defRPr sz="1000">
                <a:solidFill>
                  <a:schemeClr val="tx1"/>
                </a:solidFill>
              </a:defRPr>
            </a:lvl1pPr>
          </a:lstStyle>
          <a:p>
            <a:fld id="{BC4C8756-E679-4598-BC3C-ADC4FBF8DB3A}" type="slidenum">
              <a:rPr lang="en-CA" smtClean="0"/>
              <a:pPr/>
              <a:t>‹#›</a:t>
            </a:fld>
            <a:endParaRPr lang="en-CA" dirty="0"/>
          </a:p>
        </p:txBody>
      </p:sp>
    </p:spTree>
    <p:extLst>
      <p:ext uri="{BB962C8B-B14F-4D97-AF65-F5344CB8AC3E}">
        <p14:creationId xmlns:p14="http://schemas.microsoft.com/office/powerpoint/2010/main" val="285431782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660">
          <p15:clr>
            <a:srgbClr val="FBAE40"/>
          </p15:clr>
        </p15:guide>
        <p15:guide id="2" pos="288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_Our Experience (Logo)">
    <p:spTree>
      <p:nvGrpSpPr>
        <p:cNvPr id="1" name=""/>
        <p:cNvGrpSpPr/>
        <p:nvPr/>
      </p:nvGrpSpPr>
      <p:grpSpPr>
        <a:xfrm>
          <a:off x="0" y="0"/>
          <a:ext cx="0" cy="0"/>
          <a:chOff x="0" y="0"/>
          <a:chExt cx="0" cy="0"/>
        </a:xfrm>
      </p:grpSpPr>
      <p:sp>
        <p:nvSpPr>
          <p:cNvPr id="6" name="Rectangle 5"/>
          <p:cNvSpPr/>
          <p:nvPr userDrawn="1"/>
        </p:nvSpPr>
        <p:spPr>
          <a:xfrm>
            <a:off x="0" y="0"/>
            <a:ext cx="9144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dirty="0">
              <a:solidFill>
                <a:prstClr val="black"/>
              </a:solidFill>
            </a:endParaRPr>
          </a:p>
        </p:txBody>
      </p:sp>
      <p:sp>
        <p:nvSpPr>
          <p:cNvPr id="34" name="Parallelogram 33"/>
          <p:cNvSpPr/>
          <p:nvPr userDrawn="1"/>
        </p:nvSpPr>
        <p:spPr>
          <a:xfrm>
            <a:off x="-381000" y="-2"/>
            <a:ext cx="4191000" cy="686113"/>
          </a:xfrm>
          <a:prstGeom prst="parallelogram">
            <a:avLst>
              <a:gd name="adj" fmla="val 55523"/>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dirty="0">
              <a:latin typeface="Arial" panose="020B0604020202020204" pitchFamily="34" charset="0"/>
              <a:cs typeface="Arial" panose="020B0604020202020204" pitchFamily="34" charset="0"/>
            </a:endParaRPr>
          </a:p>
        </p:txBody>
      </p:sp>
      <p:sp>
        <p:nvSpPr>
          <p:cNvPr id="51" name="Title 50"/>
          <p:cNvSpPr>
            <a:spLocks noGrp="1"/>
          </p:cNvSpPr>
          <p:nvPr>
            <p:ph type="title"/>
          </p:nvPr>
        </p:nvSpPr>
        <p:spPr>
          <a:xfrm>
            <a:off x="3962400" y="8941"/>
            <a:ext cx="5181600" cy="685800"/>
          </a:xfrm>
        </p:spPr>
        <p:txBody>
          <a:bodyPr/>
          <a:lstStyle>
            <a:lvl1pPr>
              <a:defRPr b="1">
                <a:solidFill>
                  <a:schemeClr val="bg1"/>
                </a:solidFill>
              </a:defRPr>
            </a:lvl1pPr>
          </a:lstStyle>
          <a:p>
            <a:r>
              <a:rPr lang="en-CA" dirty="0" smtClean="0"/>
              <a:t>Click to edit Master title style</a:t>
            </a:r>
            <a:endParaRPr lang="en-CA" dirty="0"/>
          </a:p>
        </p:txBody>
      </p:sp>
      <p:sp>
        <p:nvSpPr>
          <p:cNvPr id="50" name="Rectangle 49"/>
          <p:cNvSpPr/>
          <p:nvPr userDrawn="1"/>
        </p:nvSpPr>
        <p:spPr>
          <a:xfrm>
            <a:off x="3327047" y="1427328"/>
            <a:ext cx="2492339" cy="2590800"/>
          </a:xfrm>
          <a:prstGeom prst="rect">
            <a:avLst/>
          </a:prstGeom>
          <a:solidFill>
            <a:schemeClr val="bg1"/>
          </a:solidFill>
          <a:ln w="6350">
            <a:noFill/>
          </a:ln>
          <a:effectLst>
            <a:outerShdw blurRad="635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endParaRPr lang="en-CA" sz="1200" dirty="0">
              <a:solidFill>
                <a:prstClr val="white"/>
              </a:solidFill>
            </a:endParaRPr>
          </a:p>
        </p:txBody>
      </p:sp>
      <p:sp>
        <p:nvSpPr>
          <p:cNvPr id="71" name="Rectangle 70"/>
          <p:cNvSpPr/>
          <p:nvPr userDrawn="1"/>
        </p:nvSpPr>
        <p:spPr>
          <a:xfrm>
            <a:off x="6200386" y="1428750"/>
            <a:ext cx="2492339" cy="2590800"/>
          </a:xfrm>
          <a:prstGeom prst="rect">
            <a:avLst/>
          </a:prstGeom>
          <a:solidFill>
            <a:schemeClr val="bg1"/>
          </a:solidFill>
          <a:ln w="6350">
            <a:noFill/>
          </a:ln>
          <a:effectLst>
            <a:outerShdw blurRad="635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endParaRPr lang="en-CA" sz="1200" dirty="0">
              <a:solidFill>
                <a:prstClr val="white"/>
              </a:solidFill>
            </a:endParaRPr>
          </a:p>
        </p:txBody>
      </p:sp>
      <p:sp>
        <p:nvSpPr>
          <p:cNvPr id="79" name="Rectangle 78"/>
          <p:cNvSpPr/>
          <p:nvPr userDrawn="1"/>
        </p:nvSpPr>
        <p:spPr>
          <a:xfrm>
            <a:off x="453708" y="1427328"/>
            <a:ext cx="2492339" cy="2590800"/>
          </a:xfrm>
          <a:prstGeom prst="rect">
            <a:avLst/>
          </a:prstGeom>
          <a:solidFill>
            <a:schemeClr val="bg1"/>
          </a:solidFill>
          <a:ln w="6350">
            <a:noFill/>
          </a:ln>
          <a:effectLst>
            <a:outerShdw blurRad="635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endParaRPr lang="en-CA" sz="1200" dirty="0">
              <a:solidFill>
                <a:prstClr val="white"/>
              </a:solidFill>
            </a:endParaRPr>
          </a:p>
        </p:txBody>
      </p:sp>
      <p:pic>
        <p:nvPicPr>
          <p:cNvPr id="24" name="Picture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0276" y="209550"/>
            <a:ext cx="2627198" cy="328770"/>
          </a:xfrm>
          <a:prstGeom prst="rect">
            <a:avLst/>
          </a:prstGeom>
        </p:spPr>
      </p:pic>
      <p:pic>
        <p:nvPicPr>
          <p:cNvPr id="25" name="Picture 2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34200" y="4832277"/>
            <a:ext cx="1832335" cy="229300"/>
          </a:xfrm>
          <a:prstGeom prst="rect">
            <a:avLst/>
          </a:prstGeom>
        </p:spPr>
      </p:pic>
      <p:sp>
        <p:nvSpPr>
          <p:cNvPr id="26" name="Rectangle 25"/>
          <p:cNvSpPr/>
          <p:nvPr userDrawn="1"/>
        </p:nvSpPr>
        <p:spPr>
          <a:xfrm>
            <a:off x="457200" y="4913166"/>
            <a:ext cx="1484381" cy="184666"/>
          </a:xfrm>
          <a:prstGeom prst="rect">
            <a:avLst/>
          </a:prstGeom>
        </p:spPr>
        <p:txBody>
          <a:bodyPr wrap="none" lIns="0" rIns="0">
            <a:spAutoFit/>
          </a:bodyPr>
          <a:lstStyle/>
          <a:p>
            <a:r>
              <a:rPr lang="en-US" sz="600" dirty="0">
                <a:solidFill>
                  <a:schemeClr val="tx1"/>
                </a:solidFill>
              </a:rPr>
              <a:t>© 2016 Stroz Friedberg. All rights reserved.</a:t>
            </a:r>
            <a:endParaRPr lang="en-US" sz="1400" dirty="0">
              <a:solidFill>
                <a:schemeClr val="tx1"/>
              </a:solidFill>
            </a:endParaRPr>
          </a:p>
        </p:txBody>
      </p:sp>
      <p:sp>
        <p:nvSpPr>
          <p:cNvPr id="27" name="Slide Number Placeholder 5"/>
          <p:cNvSpPr>
            <a:spLocks noGrp="1"/>
          </p:cNvSpPr>
          <p:nvPr>
            <p:ph type="sldNum" sz="quarter" idx="4"/>
          </p:nvPr>
        </p:nvSpPr>
        <p:spPr>
          <a:xfrm>
            <a:off x="8766534" y="4864574"/>
            <a:ext cx="384290" cy="278926"/>
          </a:xfrm>
          <a:prstGeom prst="rect">
            <a:avLst/>
          </a:prstGeom>
        </p:spPr>
        <p:txBody>
          <a:bodyPr vert="horz" lIns="91440" tIns="45720" rIns="91440" bIns="45720" rtlCol="0" anchor="ctr"/>
          <a:lstStyle>
            <a:lvl1pPr algn="r">
              <a:defRPr sz="1000">
                <a:solidFill>
                  <a:schemeClr val="tx1"/>
                </a:solidFill>
              </a:defRPr>
            </a:lvl1pPr>
          </a:lstStyle>
          <a:p>
            <a:fld id="{BC4C8756-E679-4598-BC3C-ADC4FBF8DB3A}" type="slidenum">
              <a:rPr lang="en-CA" smtClean="0"/>
              <a:pPr/>
              <a:t>‹#›</a:t>
            </a:fld>
            <a:endParaRPr lang="en-CA" dirty="0"/>
          </a:p>
        </p:txBody>
      </p:sp>
    </p:spTree>
    <p:extLst>
      <p:ext uri="{BB962C8B-B14F-4D97-AF65-F5344CB8AC3E}">
        <p14:creationId xmlns:p14="http://schemas.microsoft.com/office/powerpoint/2010/main" val="54047067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660">
          <p15:clr>
            <a:srgbClr val="FBAE40"/>
          </p15:clr>
        </p15:guide>
        <p15:guide id="2" pos="288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nk White with Logo">
    <p:spTree>
      <p:nvGrpSpPr>
        <p:cNvPr id="1" name=""/>
        <p:cNvGrpSpPr/>
        <p:nvPr/>
      </p:nvGrpSpPr>
      <p:grpSpPr>
        <a:xfrm>
          <a:off x="0" y="0"/>
          <a:ext cx="0" cy="0"/>
          <a:chOff x="0" y="0"/>
          <a:chExt cx="0" cy="0"/>
        </a:xfrm>
      </p:grpSpPr>
      <p:sp>
        <p:nvSpPr>
          <p:cNvPr id="5" name="Rectangle 4"/>
          <p:cNvSpPr/>
          <p:nvPr userDrawn="1"/>
        </p:nvSpPr>
        <p:spPr>
          <a:xfrm>
            <a:off x="457200" y="4913166"/>
            <a:ext cx="1484381" cy="184666"/>
          </a:xfrm>
          <a:prstGeom prst="rect">
            <a:avLst/>
          </a:prstGeom>
        </p:spPr>
        <p:txBody>
          <a:bodyPr wrap="none" lIns="0" rIns="0">
            <a:spAutoFit/>
          </a:bodyPr>
          <a:lstStyle/>
          <a:p>
            <a:r>
              <a:rPr lang="en-US" sz="600" dirty="0">
                <a:solidFill>
                  <a:schemeClr val="bg1">
                    <a:lumMod val="65000"/>
                  </a:schemeClr>
                </a:solidFill>
              </a:rPr>
              <a:t>© </a:t>
            </a:r>
            <a:r>
              <a:rPr lang="en-US" sz="600" dirty="0" smtClean="0">
                <a:solidFill>
                  <a:schemeClr val="bg1">
                    <a:lumMod val="65000"/>
                  </a:schemeClr>
                </a:solidFill>
              </a:rPr>
              <a:t>2017 </a:t>
            </a:r>
            <a:r>
              <a:rPr lang="en-US" sz="600" dirty="0">
                <a:solidFill>
                  <a:schemeClr val="bg1">
                    <a:lumMod val="65000"/>
                  </a:schemeClr>
                </a:solidFill>
              </a:rPr>
              <a:t>Stroz Friedberg. All rights reserved.</a:t>
            </a:r>
            <a:endParaRPr lang="en-US" sz="1400" dirty="0">
              <a:solidFill>
                <a:schemeClr val="bg1">
                  <a:lumMod val="65000"/>
                </a:schemeClr>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34199" y="4830082"/>
            <a:ext cx="1832335" cy="229300"/>
          </a:xfrm>
          <a:prstGeom prst="rect">
            <a:avLst/>
          </a:prstGeom>
        </p:spPr>
      </p:pic>
      <p:sp>
        <p:nvSpPr>
          <p:cNvPr id="7" name="Slide Number Placeholder 5"/>
          <p:cNvSpPr>
            <a:spLocks noGrp="1"/>
          </p:cNvSpPr>
          <p:nvPr>
            <p:ph type="sldNum" sz="quarter" idx="4"/>
          </p:nvPr>
        </p:nvSpPr>
        <p:spPr>
          <a:xfrm>
            <a:off x="8766534" y="4864574"/>
            <a:ext cx="384290" cy="278926"/>
          </a:xfrm>
          <a:prstGeom prst="rect">
            <a:avLst/>
          </a:prstGeom>
        </p:spPr>
        <p:txBody>
          <a:bodyPr vert="horz" lIns="91440" tIns="45720" rIns="91440" bIns="45720" rtlCol="0" anchor="ctr"/>
          <a:lstStyle>
            <a:lvl1pPr algn="r">
              <a:defRPr sz="1000">
                <a:solidFill>
                  <a:schemeClr val="tx1">
                    <a:tint val="75000"/>
                  </a:schemeClr>
                </a:solidFill>
              </a:defRPr>
            </a:lvl1pPr>
          </a:lstStyle>
          <a:p>
            <a:fld id="{BC4C8756-E679-4598-BC3C-ADC4FBF8DB3A}" type="slidenum">
              <a:rPr lang="en-CA" smtClean="0"/>
              <a:pPr/>
              <a:t>‹#›</a:t>
            </a:fld>
            <a:endParaRPr lang="en-CA" dirty="0"/>
          </a:p>
        </p:txBody>
      </p:sp>
    </p:spTree>
    <p:extLst>
      <p:ext uri="{BB962C8B-B14F-4D97-AF65-F5344CB8AC3E}">
        <p14:creationId xmlns:p14="http://schemas.microsoft.com/office/powerpoint/2010/main" val="2471166658"/>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Blank White with Logo">
    <p:spTree>
      <p:nvGrpSpPr>
        <p:cNvPr id="1" name=""/>
        <p:cNvGrpSpPr/>
        <p:nvPr/>
      </p:nvGrpSpPr>
      <p:grpSpPr>
        <a:xfrm>
          <a:off x="0" y="0"/>
          <a:ext cx="0" cy="0"/>
          <a:chOff x="0" y="0"/>
          <a:chExt cx="0" cy="0"/>
        </a:xfrm>
      </p:grpSpPr>
      <p:sp>
        <p:nvSpPr>
          <p:cNvPr id="8" name="Rectangle 7"/>
          <p:cNvSpPr/>
          <p:nvPr userDrawn="1"/>
        </p:nvSpPr>
        <p:spPr>
          <a:xfrm>
            <a:off x="7207499" y="4913166"/>
            <a:ext cx="1484381" cy="184666"/>
          </a:xfrm>
          <a:prstGeom prst="rect">
            <a:avLst/>
          </a:prstGeom>
        </p:spPr>
        <p:txBody>
          <a:bodyPr wrap="none" lIns="0" rIns="0">
            <a:spAutoFit/>
          </a:bodyPr>
          <a:lstStyle/>
          <a:p>
            <a:r>
              <a:rPr lang="en-US" sz="600" dirty="0">
                <a:solidFill>
                  <a:schemeClr val="bg1">
                    <a:lumMod val="65000"/>
                  </a:schemeClr>
                </a:solidFill>
              </a:rPr>
              <a:t>© 2016 Stroz Friedberg. All rights reserved.</a:t>
            </a:r>
            <a:endParaRPr lang="en-US" sz="1400" dirty="0">
              <a:solidFill>
                <a:schemeClr val="bg1">
                  <a:lumMod val="65000"/>
                </a:schemeClr>
              </a:solidFill>
            </a:endParaRPr>
          </a:p>
        </p:txBody>
      </p:sp>
      <p:sp>
        <p:nvSpPr>
          <p:cNvPr id="9" name="Slide Number Placeholder 5"/>
          <p:cNvSpPr>
            <a:spLocks noGrp="1"/>
          </p:cNvSpPr>
          <p:nvPr>
            <p:ph type="sldNum" sz="quarter" idx="4"/>
          </p:nvPr>
        </p:nvSpPr>
        <p:spPr>
          <a:xfrm>
            <a:off x="8766534" y="4864574"/>
            <a:ext cx="384290" cy="278926"/>
          </a:xfrm>
          <a:prstGeom prst="rect">
            <a:avLst/>
          </a:prstGeom>
        </p:spPr>
        <p:txBody>
          <a:bodyPr vert="horz" lIns="91440" tIns="45720" rIns="91440" bIns="45720" rtlCol="0" anchor="ctr"/>
          <a:lstStyle>
            <a:lvl1pPr algn="r">
              <a:defRPr sz="1000">
                <a:solidFill>
                  <a:schemeClr val="tx1">
                    <a:tint val="75000"/>
                  </a:schemeClr>
                </a:solidFill>
              </a:defRPr>
            </a:lvl1pPr>
          </a:lstStyle>
          <a:p>
            <a:fld id="{BC4C8756-E679-4598-BC3C-ADC4FBF8DB3A}" type="slidenum">
              <a:rPr lang="en-CA" smtClean="0"/>
              <a:pPr/>
              <a:t>‹#›</a:t>
            </a:fld>
            <a:endParaRPr lang="en-CA" dirty="0"/>
          </a:p>
        </p:txBody>
      </p:sp>
    </p:spTree>
    <p:extLst>
      <p:ext uri="{BB962C8B-B14F-4D97-AF65-F5344CB8AC3E}">
        <p14:creationId xmlns:p14="http://schemas.microsoft.com/office/powerpoint/2010/main" val="3925298916"/>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Blank White with Logo">
    <p:bg>
      <p:bgPr>
        <a:gradFill flip="none" rotWithShape="1">
          <a:gsLst>
            <a:gs pos="0">
              <a:srgbClr val="666666"/>
            </a:gs>
            <a:gs pos="100000">
              <a:srgbClr val="333333"/>
            </a:gs>
          </a:gsLst>
          <a:path path="circle">
            <a:fillToRect l="50000" t="50000" r="50000" b="50000"/>
          </a:path>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8786367"/>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White">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8766534" y="4864574"/>
            <a:ext cx="384290" cy="278926"/>
          </a:xfrm>
          <a:prstGeom prst="rect">
            <a:avLst/>
          </a:prstGeom>
        </p:spPr>
        <p:txBody>
          <a:bodyPr vert="horz" lIns="91440" tIns="45720" rIns="91440" bIns="45720" rtlCol="0" anchor="ctr"/>
          <a:lstStyle>
            <a:lvl1pPr algn="r">
              <a:defRPr sz="1000">
                <a:solidFill>
                  <a:schemeClr val="tx1">
                    <a:tint val="75000"/>
                  </a:schemeClr>
                </a:solidFill>
              </a:defRPr>
            </a:lvl1pPr>
          </a:lstStyle>
          <a:p>
            <a:fld id="{BC4C8756-E679-4598-BC3C-ADC4FBF8DB3A}" type="slidenum">
              <a:rPr lang="en-CA" smtClean="0"/>
              <a:pPr/>
              <a:t>‹#›</a:t>
            </a:fld>
            <a:endParaRPr lang="en-CA" dirty="0"/>
          </a:p>
        </p:txBody>
      </p:sp>
    </p:spTree>
    <p:extLst>
      <p:ext uri="{BB962C8B-B14F-4D97-AF65-F5344CB8AC3E}">
        <p14:creationId xmlns:p14="http://schemas.microsoft.com/office/powerpoint/2010/main" val="385387203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ackground Image A">
    <p:spTree>
      <p:nvGrpSpPr>
        <p:cNvPr id="1" name=""/>
        <p:cNvGrpSpPr/>
        <p:nvPr/>
      </p:nvGrpSpPr>
      <p:grpSpPr>
        <a:xfrm>
          <a:off x="0" y="0"/>
          <a:ext cx="0" cy="0"/>
          <a:chOff x="0" y="0"/>
          <a:chExt cx="0" cy="0"/>
        </a:xfrm>
      </p:grpSpPr>
      <p:pic>
        <p:nvPicPr>
          <p:cNvPr id="6"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userDrawn="1"/>
        </p:nvSpPr>
        <p:spPr>
          <a:xfrm>
            <a:off x="7207499" y="4913166"/>
            <a:ext cx="1484381" cy="184666"/>
          </a:xfrm>
          <a:prstGeom prst="rect">
            <a:avLst/>
          </a:prstGeom>
        </p:spPr>
        <p:txBody>
          <a:bodyPr wrap="none" lIns="0" rIns="0">
            <a:spAutoFit/>
          </a:bodyPr>
          <a:lstStyle/>
          <a:p>
            <a:r>
              <a:rPr lang="en-US" sz="600" dirty="0">
                <a:solidFill>
                  <a:schemeClr val="bg1"/>
                </a:solidFill>
              </a:rPr>
              <a:t>© 2016 Stroz Friedberg. All rights reserved.</a:t>
            </a:r>
            <a:endParaRPr lang="en-US" sz="1400" dirty="0">
              <a:solidFill>
                <a:schemeClr val="bg1"/>
              </a:solidFill>
            </a:endParaRP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200" y="4822825"/>
            <a:ext cx="1832337" cy="229300"/>
          </a:xfrm>
          <a:prstGeom prst="rect">
            <a:avLst/>
          </a:prstGeom>
          <a:effectLst>
            <a:outerShdw blurRad="76200" dir="5400000" algn="ctr" rotWithShape="0">
              <a:schemeClr val="tx1"/>
            </a:outerShdw>
          </a:effectLst>
        </p:spPr>
      </p:pic>
    </p:spTree>
    <p:extLst>
      <p:ext uri="{BB962C8B-B14F-4D97-AF65-F5344CB8AC3E}">
        <p14:creationId xmlns:p14="http://schemas.microsoft.com/office/powerpoint/2010/main" val="3856960180"/>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Blank White">
    <p:spTree>
      <p:nvGrpSpPr>
        <p:cNvPr id="1" name=""/>
        <p:cNvGrpSpPr/>
        <p:nvPr/>
      </p:nvGrpSpPr>
      <p:grpSpPr>
        <a:xfrm>
          <a:off x="0" y="0"/>
          <a:ext cx="0" cy="0"/>
          <a:chOff x="0" y="0"/>
          <a:chExt cx="0" cy="0"/>
        </a:xfrm>
      </p:grpSpPr>
      <p:sp>
        <p:nvSpPr>
          <p:cNvPr id="3" name="Parallelogram 2"/>
          <p:cNvSpPr/>
          <p:nvPr userDrawn="1"/>
        </p:nvSpPr>
        <p:spPr>
          <a:xfrm>
            <a:off x="-381000" y="-3"/>
            <a:ext cx="4191000" cy="686113"/>
          </a:xfrm>
          <a:prstGeom prst="parallelogram">
            <a:avLst>
              <a:gd name="adj" fmla="val 55523"/>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19" name="Title 1"/>
          <p:cNvSpPr>
            <a:spLocks noGrp="1"/>
          </p:cNvSpPr>
          <p:nvPr>
            <p:ph type="title"/>
          </p:nvPr>
        </p:nvSpPr>
        <p:spPr>
          <a:xfrm>
            <a:off x="3352800" y="0"/>
            <a:ext cx="6172200" cy="684989"/>
          </a:xfrm>
          <a:prstGeom prst="parallelogram">
            <a:avLst>
              <a:gd name="adj" fmla="val 56410"/>
            </a:avLst>
          </a:prstGeom>
          <a:solidFill>
            <a:schemeClr val="accent1"/>
          </a:solidFill>
        </p:spPr>
        <p:txBody>
          <a:bodyPr wrap="none" lIns="228600"/>
          <a:lstStyle>
            <a:lvl1pPr>
              <a:defRPr>
                <a:solidFill>
                  <a:schemeClr val="bg1"/>
                </a:solidFill>
              </a:defRPr>
            </a:lvl1pPr>
          </a:lstStyle>
          <a:p>
            <a:r>
              <a:rPr lang="en-CA" dirty="0" smtClean="0"/>
              <a:t>Click to edit Master title style</a:t>
            </a:r>
            <a:endParaRPr lang="en-CA" dirty="0"/>
          </a:p>
        </p:txBody>
      </p:sp>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0276" y="209550"/>
            <a:ext cx="2627198" cy="328770"/>
          </a:xfrm>
          <a:prstGeom prst="rect">
            <a:avLst/>
          </a:prstGeom>
        </p:spPr>
      </p:pic>
      <p:sp>
        <p:nvSpPr>
          <p:cNvPr id="22" name="Slide Number Placeholder 5"/>
          <p:cNvSpPr>
            <a:spLocks noGrp="1"/>
          </p:cNvSpPr>
          <p:nvPr>
            <p:ph type="sldNum" sz="quarter" idx="4"/>
          </p:nvPr>
        </p:nvSpPr>
        <p:spPr>
          <a:xfrm>
            <a:off x="8766534" y="4864574"/>
            <a:ext cx="384290" cy="278926"/>
          </a:xfrm>
          <a:prstGeom prst="rect">
            <a:avLst/>
          </a:prstGeom>
        </p:spPr>
        <p:txBody>
          <a:bodyPr vert="horz" lIns="91440" tIns="45720" rIns="91440" bIns="45720" rtlCol="0" anchor="ctr"/>
          <a:lstStyle>
            <a:lvl1pPr algn="r">
              <a:defRPr sz="1000">
                <a:solidFill>
                  <a:schemeClr val="tx1">
                    <a:tint val="75000"/>
                  </a:schemeClr>
                </a:solidFill>
              </a:defRPr>
            </a:lvl1pPr>
          </a:lstStyle>
          <a:p>
            <a:fld id="{BC4C8756-E679-4598-BC3C-ADC4FBF8DB3A}" type="slidenum">
              <a:rPr lang="en-CA" smtClean="0"/>
              <a:pPr/>
              <a:t>‹#›</a:t>
            </a:fld>
            <a:endParaRPr lang="en-CA" dirty="0"/>
          </a:p>
        </p:txBody>
      </p:sp>
      <p:sp>
        <p:nvSpPr>
          <p:cNvPr id="23" name="Rectangle 22"/>
          <p:cNvSpPr/>
          <p:nvPr userDrawn="1"/>
        </p:nvSpPr>
        <p:spPr>
          <a:xfrm>
            <a:off x="457200" y="4913166"/>
            <a:ext cx="1484381" cy="184666"/>
          </a:xfrm>
          <a:prstGeom prst="rect">
            <a:avLst/>
          </a:prstGeom>
        </p:spPr>
        <p:txBody>
          <a:bodyPr wrap="none" lIns="0" rIns="0">
            <a:spAutoFit/>
          </a:bodyPr>
          <a:lstStyle/>
          <a:p>
            <a:r>
              <a:rPr lang="en-US" sz="600" dirty="0">
                <a:solidFill>
                  <a:schemeClr val="bg1">
                    <a:lumMod val="65000"/>
                  </a:schemeClr>
                </a:solidFill>
              </a:rPr>
              <a:t>© 2016 Stroz Friedberg. All rights reserved.</a:t>
            </a:r>
            <a:endParaRPr lang="en-US" sz="1400" dirty="0">
              <a:solidFill>
                <a:schemeClr val="bg1">
                  <a:lumMod val="65000"/>
                </a:schemeClr>
              </a:solidFill>
            </a:endParaRPr>
          </a:p>
        </p:txBody>
      </p:sp>
      <p:pic>
        <p:nvPicPr>
          <p:cNvPr id="24" name="Picture 2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34199" y="4830082"/>
            <a:ext cx="1832335" cy="229300"/>
          </a:xfrm>
          <a:prstGeom prst="rect">
            <a:avLst/>
          </a:prstGeom>
        </p:spPr>
      </p:pic>
    </p:spTree>
    <p:extLst>
      <p:ext uri="{BB962C8B-B14F-4D97-AF65-F5344CB8AC3E}">
        <p14:creationId xmlns:p14="http://schemas.microsoft.com/office/powerpoint/2010/main" val="2951470958"/>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Blank White">
    <p:spTree>
      <p:nvGrpSpPr>
        <p:cNvPr id="1" name=""/>
        <p:cNvGrpSpPr/>
        <p:nvPr/>
      </p:nvGrpSpPr>
      <p:grpSpPr>
        <a:xfrm>
          <a:off x="0" y="0"/>
          <a:ext cx="0" cy="0"/>
          <a:chOff x="0" y="0"/>
          <a:chExt cx="0" cy="0"/>
        </a:xfrm>
      </p:grpSpPr>
      <p:sp>
        <p:nvSpPr>
          <p:cNvPr id="3" name="Parallelogram 2"/>
          <p:cNvSpPr/>
          <p:nvPr userDrawn="1"/>
        </p:nvSpPr>
        <p:spPr>
          <a:xfrm>
            <a:off x="-381000" y="-3"/>
            <a:ext cx="4191000" cy="686113"/>
          </a:xfrm>
          <a:prstGeom prst="parallelogram">
            <a:avLst>
              <a:gd name="adj" fmla="val 55523"/>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19" name="Title 1"/>
          <p:cNvSpPr>
            <a:spLocks noGrp="1"/>
          </p:cNvSpPr>
          <p:nvPr>
            <p:ph type="title"/>
          </p:nvPr>
        </p:nvSpPr>
        <p:spPr>
          <a:xfrm>
            <a:off x="3352800" y="0"/>
            <a:ext cx="6172200" cy="684989"/>
          </a:xfrm>
          <a:prstGeom prst="parallelogram">
            <a:avLst>
              <a:gd name="adj" fmla="val 56410"/>
            </a:avLst>
          </a:prstGeom>
          <a:solidFill>
            <a:schemeClr val="accent1"/>
          </a:solidFill>
        </p:spPr>
        <p:txBody>
          <a:bodyPr wrap="none" lIns="228600"/>
          <a:lstStyle>
            <a:lvl1pPr>
              <a:defRPr>
                <a:solidFill>
                  <a:schemeClr val="bg1"/>
                </a:solidFill>
              </a:defRPr>
            </a:lvl1pPr>
          </a:lstStyle>
          <a:p>
            <a:r>
              <a:rPr lang="en-CA" dirty="0" smtClean="0"/>
              <a:t>Click to edit Master title style</a:t>
            </a:r>
            <a:endParaRPr lang="en-CA" dirty="0"/>
          </a:p>
        </p:txBody>
      </p:sp>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0276" y="209550"/>
            <a:ext cx="2627198" cy="328770"/>
          </a:xfrm>
          <a:prstGeom prst="rect">
            <a:avLst/>
          </a:prstGeom>
        </p:spPr>
      </p:pic>
      <p:sp>
        <p:nvSpPr>
          <p:cNvPr id="22" name="Slide Number Placeholder 5"/>
          <p:cNvSpPr>
            <a:spLocks noGrp="1"/>
          </p:cNvSpPr>
          <p:nvPr>
            <p:ph type="sldNum" sz="quarter" idx="4"/>
          </p:nvPr>
        </p:nvSpPr>
        <p:spPr>
          <a:xfrm>
            <a:off x="8766534" y="4864574"/>
            <a:ext cx="384290" cy="278926"/>
          </a:xfrm>
          <a:prstGeom prst="rect">
            <a:avLst/>
          </a:prstGeom>
        </p:spPr>
        <p:txBody>
          <a:bodyPr vert="horz" lIns="91440" tIns="45720" rIns="91440" bIns="45720" rtlCol="0" anchor="ctr"/>
          <a:lstStyle>
            <a:lvl1pPr algn="r">
              <a:defRPr sz="1000">
                <a:solidFill>
                  <a:schemeClr val="tx1">
                    <a:tint val="75000"/>
                  </a:schemeClr>
                </a:solidFill>
              </a:defRPr>
            </a:lvl1pPr>
          </a:lstStyle>
          <a:p>
            <a:fld id="{BC4C8756-E679-4598-BC3C-ADC4FBF8DB3A}" type="slidenum">
              <a:rPr lang="en-CA" smtClean="0"/>
              <a:pPr/>
              <a:t>‹#›</a:t>
            </a:fld>
            <a:endParaRPr lang="en-CA" dirty="0"/>
          </a:p>
        </p:txBody>
      </p:sp>
    </p:spTree>
    <p:extLst>
      <p:ext uri="{BB962C8B-B14F-4D97-AF65-F5344CB8AC3E}">
        <p14:creationId xmlns:p14="http://schemas.microsoft.com/office/powerpoint/2010/main" val="1418062747"/>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ank Orange with Logo">
    <p:spTree>
      <p:nvGrpSpPr>
        <p:cNvPr id="1" name=""/>
        <p:cNvGrpSpPr/>
        <p:nvPr/>
      </p:nvGrpSpPr>
      <p:grpSpPr>
        <a:xfrm>
          <a:off x="0" y="0"/>
          <a:ext cx="0" cy="0"/>
          <a:chOff x="0" y="0"/>
          <a:chExt cx="0" cy="0"/>
        </a:xfrm>
      </p:grpSpPr>
      <p:sp>
        <p:nvSpPr>
          <p:cNvPr id="23" name="Rectangle 22"/>
          <p:cNvSpPr/>
          <p:nvPr userDrawn="1"/>
        </p:nvSpPr>
        <p:spPr>
          <a:xfrm>
            <a:off x="0" y="0"/>
            <a:ext cx="9144000"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34200" y="4832277"/>
            <a:ext cx="1832335" cy="229300"/>
          </a:xfrm>
          <a:prstGeom prst="rect">
            <a:avLst/>
          </a:prstGeom>
        </p:spPr>
      </p:pic>
      <p:sp>
        <p:nvSpPr>
          <p:cNvPr id="5" name="Rectangle 4"/>
          <p:cNvSpPr/>
          <p:nvPr userDrawn="1"/>
        </p:nvSpPr>
        <p:spPr>
          <a:xfrm>
            <a:off x="457200" y="4913166"/>
            <a:ext cx="1484381" cy="184666"/>
          </a:xfrm>
          <a:prstGeom prst="rect">
            <a:avLst/>
          </a:prstGeom>
        </p:spPr>
        <p:txBody>
          <a:bodyPr wrap="none" lIns="0" rIns="0">
            <a:spAutoFit/>
          </a:bodyPr>
          <a:lstStyle/>
          <a:p>
            <a:r>
              <a:rPr lang="en-US" sz="600" dirty="0">
                <a:solidFill>
                  <a:schemeClr val="tx1"/>
                </a:solidFill>
              </a:rPr>
              <a:t>© </a:t>
            </a:r>
            <a:r>
              <a:rPr lang="en-US" sz="600" dirty="0" smtClean="0">
                <a:solidFill>
                  <a:schemeClr val="tx1"/>
                </a:solidFill>
              </a:rPr>
              <a:t>2017 </a:t>
            </a:r>
            <a:r>
              <a:rPr lang="en-US" sz="600" dirty="0">
                <a:solidFill>
                  <a:schemeClr val="tx1"/>
                </a:solidFill>
              </a:rPr>
              <a:t>Stroz Friedberg. All rights reserved.</a:t>
            </a:r>
            <a:endParaRPr lang="en-US" sz="1400" dirty="0">
              <a:solidFill>
                <a:schemeClr val="tx1"/>
              </a:solidFill>
            </a:endParaRPr>
          </a:p>
        </p:txBody>
      </p:sp>
      <p:sp>
        <p:nvSpPr>
          <p:cNvPr id="6" name="Slide Number Placeholder 5"/>
          <p:cNvSpPr>
            <a:spLocks noGrp="1"/>
          </p:cNvSpPr>
          <p:nvPr>
            <p:ph type="sldNum" sz="quarter" idx="4"/>
          </p:nvPr>
        </p:nvSpPr>
        <p:spPr>
          <a:xfrm>
            <a:off x="8766534" y="4864574"/>
            <a:ext cx="384290" cy="278926"/>
          </a:xfrm>
          <a:prstGeom prst="rect">
            <a:avLst/>
          </a:prstGeom>
        </p:spPr>
        <p:txBody>
          <a:bodyPr vert="horz" lIns="91440" tIns="45720" rIns="91440" bIns="45720" rtlCol="0" anchor="ctr"/>
          <a:lstStyle>
            <a:lvl1pPr algn="r">
              <a:defRPr sz="1000">
                <a:solidFill>
                  <a:schemeClr val="tx1"/>
                </a:solidFill>
              </a:defRPr>
            </a:lvl1pPr>
          </a:lstStyle>
          <a:p>
            <a:fld id="{BC4C8756-E679-4598-BC3C-ADC4FBF8DB3A}" type="slidenum">
              <a:rPr lang="en-CA" smtClean="0"/>
              <a:pPr/>
              <a:t>‹#›</a:t>
            </a:fld>
            <a:endParaRPr lang="en-CA" dirty="0"/>
          </a:p>
        </p:txBody>
      </p:sp>
    </p:spTree>
    <p:extLst>
      <p:ext uri="{BB962C8B-B14F-4D97-AF65-F5344CB8AC3E}">
        <p14:creationId xmlns:p14="http://schemas.microsoft.com/office/powerpoint/2010/main" val="1051648982"/>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Blank Orange with Logo">
    <p:spTree>
      <p:nvGrpSpPr>
        <p:cNvPr id="1" name=""/>
        <p:cNvGrpSpPr/>
        <p:nvPr/>
      </p:nvGrpSpPr>
      <p:grpSpPr>
        <a:xfrm>
          <a:off x="0" y="0"/>
          <a:ext cx="0" cy="0"/>
          <a:chOff x="0" y="0"/>
          <a:chExt cx="0" cy="0"/>
        </a:xfrm>
      </p:grpSpPr>
      <p:sp>
        <p:nvSpPr>
          <p:cNvPr id="23" name="Rectangle 22"/>
          <p:cNvSpPr/>
          <p:nvPr userDrawn="1"/>
        </p:nvSpPr>
        <p:spPr>
          <a:xfrm>
            <a:off x="0" y="0"/>
            <a:ext cx="9144000"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5" name="Rectangle 4"/>
          <p:cNvSpPr/>
          <p:nvPr userDrawn="1"/>
        </p:nvSpPr>
        <p:spPr>
          <a:xfrm>
            <a:off x="457200" y="4913166"/>
            <a:ext cx="1484381" cy="184666"/>
          </a:xfrm>
          <a:prstGeom prst="rect">
            <a:avLst/>
          </a:prstGeom>
        </p:spPr>
        <p:txBody>
          <a:bodyPr wrap="none" lIns="0" rIns="0">
            <a:spAutoFit/>
          </a:bodyPr>
          <a:lstStyle/>
          <a:p>
            <a:r>
              <a:rPr lang="en-US" sz="600" dirty="0">
                <a:solidFill>
                  <a:schemeClr val="tx1"/>
                </a:solidFill>
              </a:rPr>
              <a:t>© 2016 Stroz Friedberg. All rights reserved.</a:t>
            </a:r>
            <a:endParaRPr lang="en-US" sz="1400" dirty="0">
              <a:solidFill>
                <a:schemeClr val="tx1"/>
              </a:solidFill>
            </a:endParaRPr>
          </a:p>
        </p:txBody>
      </p:sp>
      <p:sp>
        <p:nvSpPr>
          <p:cNvPr id="6" name="Slide Number Placeholder 5"/>
          <p:cNvSpPr>
            <a:spLocks noGrp="1"/>
          </p:cNvSpPr>
          <p:nvPr>
            <p:ph type="sldNum" sz="quarter" idx="4"/>
          </p:nvPr>
        </p:nvSpPr>
        <p:spPr>
          <a:xfrm>
            <a:off x="8766534" y="4864574"/>
            <a:ext cx="384290" cy="278926"/>
          </a:xfrm>
          <a:prstGeom prst="rect">
            <a:avLst/>
          </a:prstGeom>
        </p:spPr>
        <p:txBody>
          <a:bodyPr vert="horz" lIns="91440" tIns="45720" rIns="91440" bIns="45720" rtlCol="0" anchor="ctr"/>
          <a:lstStyle>
            <a:lvl1pPr algn="r">
              <a:defRPr sz="1000">
                <a:solidFill>
                  <a:schemeClr val="tx1"/>
                </a:solidFill>
              </a:defRPr>
            </a:lvl1pPr>
          </a:lstStyle>
          <a:p>
            <a:fld id="{BC4C8756-E679-4598-BC3C-ADC4FBF8DB3A}" type="slidenum">
              <a:rPr lang="en-CA" smtClean="0"/>
              <a:pPr/>
              <a:t>‹#›</a:t>
            </a:fld>
            <a:endParaRPr lang="en-CA" dirty="0"/>
          </a:p>
        </p:txBody>
      </p:sp>
    </p:spTree>
    <p:extLst>
      <p:ext uri="{BB962C8B-B14F-4D97-AF65-F5344CB8AC3E}">
        <p14:creationId xmlns:p14="http://schemas.microsoft.com/office/powerpoint/2010/main" val="4255595102"/>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Blank Orange with Logo">
    <p:spTree>
      <p:nvGrpSpPr>
        <p:cNvPr id="1" name=""/>
        <p:cNvGrpSpPr/>
        <p:nvPr/>
      </p:nvGrpSpPr>
      <p:grpSpPr>
        <a:xfrm>
          <a:off x="0" y="0"/>
          <a:ext cx="0" cy="0"/>
          <a:chOff x="0" y="0"/>
          <a:chExt cx="0" cy="0"/>
        </a:xfrm>
      </p:grpSpPr>
      <p:sp>
        <p:nvSpPr>
          <p:cNvPr id="23" name="Rectangle 22"/>
          <p:cNvSpPr/>
          <p:nvPr userDrawn="1"/>
        </p:nvSpPr>
        <p:spPr>
          <a:xfrm>
            <a:off x="0" y="0"/>
            <a:ext cx="9144000" cy="5143500"/>
          </a:xfrm>
          <a:prstGeom prst="rect">
            <a:avLst/>
          </a:prstGeom>
          <a:solidFill>
            <a:srgbClr val="F795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34208" y="4815654"/>
            <a:ext cx="1832327" cy="229299"/>
          </a:xfrm>
          <a:prstGeom prst="rect">
            <a:avLst/>
          </a:prstGeom>
        </p:spPr>
      </p:pic>
      <p:sp>
        <p:nvSpPr>
          <p:cNvPr id="5" name="Rectangle 4"/>
          <p:cNvSpPr/>
          <p:nvPr userDrawn="1"/>
        </p:nvSpPr>
        <p:spPr>
          <a:xfrm>
            <a:off x="457200" y="4913166"/>
            <a:ext cx="1484381" cy="184666"/>
          </a:xfrm>
          <a:prstGeom prst="rect">
            <a:avLst/>
          </a:prstGeom>
        </p:spPr>
        <p:txBody>
          <a:bodyPr wrap="none" lIns="0" rIns="0">
            <a:spAutoFit/>
          </a:bodyPr>
          <a:lstStyle/>
          <a:p>
            <a:r>
              <a:rPr lang="en-US" sz="600" dirty="0">
                <a:solidFill>
                  <a:schemeClr val="bg1"/>
                </a:solidFill>
              </a:rPr>
              <a:t>© 2016 Stroz Friedberg. All rights reserved.</a:t>
            </a:r>
            <a:endParaRPr lang="en-US" sz="1400" dirty="0">
              <a:solidFill>
                <a:schemeClr val="bg1"/>
              </a:solidFill>
            </a:endParaRPr>
          </a:p>
        </p:txBody>
      </p:sp>
      <p:sp>
        <p:nvSpPr>
          <p:cNvPr id="6" name="Slide Number Placeholder 5"/>
          <p:cNvSpPr>
            <a:spLocks noGrp="1"/>
          </p:cNvSpPr>
          <p:nvPr>
            <p:ph type="sldNum" sz="quarter" idx="4"/>
          </p:nvPr>
        </p:nvSpPr>
        <p:spPr>
          <a:xfrm>
            <a:off x="8766534" y="4864574"/>
            <a:ext cx="384290" cy="278926"/>
          </a:xfrm>
          <a:prstGeom prst="rect">
            <a:avLst/>
          </a:prstGeom>
        </p:spPr>
        <p:txBody>
          <a:bodyPr vert="horz" lIns="91440" tIns="45720" rIns="91440" bIns="45720" rtlCol="0" anchor="ctr"/>
          <a:lstStyle>
            <a:lvl1pPr algn="r">
              <a:defRPr sz="1000">
                <a:solidFill>
                  <a:schemeClr val="bg1"/>
                </a:solidFill>
              </a:defRPr>
            </a:lvl1pPr>
          </a:lstStyle>
          <a:p>
            <a:fld id="{BC4C8756-E679-4598-BC3C-ADC4FBF8DB3A}" type="slidenum">
              <a:rPr lang="en-CA" smtClean="0"/>
              <a:pPr/>
              <a:t>‹#›</a:t>
            </a:fld>
            <a:endParaRPr lang="en-CA" dirty="0"/>
          </a:p>
        </p:txBody>
      </p:sp>
    </p:spTree>
    <p:extLst>
      <p:ext uri="{BB962C8B-B14F-4D97-AF65-F5344CB8AC3E}">
        <p14:creationId xmlns:p14="http://schemas.microsoft.com/office/powerpoint/2010/main" val="1895054856"/>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lank Orange">
    <p:spTree>
      <p:nvGrpSpPr>
        <p:cNvPr id="1" name=""/>
        <p:cNvGrpSpPr/>
        <p:nvPr/>
      </p:nvGrpSpPr>
      <p:grpSpPr>
        <a:xfrm>
          <a:off x="0" y="0"/>
          <a:ext cx="0" cy="0"/>
          <a:chOff x="0" y="0"/>
          <a:chExt cx="0" cy="0"/>
        </a:xfrm>
      </p:grpSpPr>
      <p:sp>
        <p:nvSpPr>
          <p:cNvPr id="23" name="Rectangle 22"/>
          <p:cNvSpPr/>
          <p:nvPr userDrawn="1"/>
        </p:nvSpPr>
        <p:spPr>
          <a:xfrm>
            <a:off x="0" y="0"/>
            <a:ext cx="9144000"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3" name="Slide Number Placeholder 5"/>
          <p:cNvSpPr>
            <a:spLocks noGrp="1"/>
          </p:cNvSpPr>
          <p:nvPr>
            <p:ph type="sldNum" sz="quarter" idx="4"/>
          </p:nvPr>
        </p:nvSpPr>
        <p:spPr>
          <a:xfrm>
            <a:off x="8766534" y="4864574"/>
            <a:ext cx="384290" cy="278926"/>
          </a:xfrm>
          <a:prstGeom prst="rect">
            <a:avLst/>
          </a:prstGeom>
        </p:spPr>
        <p:txBody>
          <a:bodyPr vert="horz" lIns="91440" tIns="45720" rIns="91440" bIns="45720" rtlCol="0" anchor="ctr"/>
          <a:lstStyle>
            <a:lvl1pPr algn="r">
              <a:defRPr sz="1000">
                <a:solidFill>
                  <a:schemeClr val="tx1"/>
                </a:solidFill>
              </a:defRPr>
            </a:lvl1pPr>
          </a:lstStyle>
          <a:p>
            <a:fld id="{FBF781F1-49B6-407C-9AA1-5D565A473F56}" type="slidenum">
              <a:rPr lang="en-CA" smtClean="0"/>
              <a:pPr/>
              <a:t>‹#›</a:t>
            </a:fld>
            <a:endParaRPr lang="en-CA" dirty="0"/>
          </a:p>
        </p:txBody>
      </p:sp>
    </p:spTree>
    <p:extLst>
      <p:ext uri="{BB962C8B-B14F-4D97-AF65-F5344CB8AC3E}">
        <p14:creationId xmlns:p14="http://schemas.microsoft.com/office/powerpoint/2010/main" val="428709389"/>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Blank Orange">
    <p:spTree>
      <p:nvGrpSpPr>
        <p:cNvPr id="1" name=""/>
        <p:cNvGrpSpPr/>
        <p:nvPr/>
      </p:nvGrpSpPr>
      <p:grpSpPr>
        <a:xfrm>
          <a:off x="0" y="0"/>
          <a:ext cx="0" cy="0"/>
          <a:chOff x="0" y="0"/>
          <a:chExt cx="0" cy="0"/>
        </a:xfrm>
      </p:grpSpPr>
      <p:sp>
        <p:nvSpPr>
          <p:cNvPr id="23" name="Rectangle 22"/>
          <p:cNvSpPr/>
          <p:nvPr userDrawn="1"/>
        </p:nvSpPr>
        <p:spPr>
          <a:xfrm>
            <a:off x="0" y="0"/>
            <a:ext cx="9144000" cy="5143500"/>
          </a:xfrm>
          <a:prstGeom prst="rect">
            <a:avLst/>
          </a:prstGeom>
          <a:solidFill>
            <a:srgbClr val="F795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3" name="Slide Number Placeholder 5"/>
          <p:cNvSpPr>
            <a:spLocks noGrp="1"/>
          </p:cNvSpPr>
          <p:nvPr>
            <p:ph type="sldNum" sz="quarter" idx="4"/>
          </p:nvPr>
        </p:nvSpPr>
        <p:spPr>
          <a:xfrm>
            <a:off x="8766534" y="4864574"/>
            <a:ext cx="384290" cy="278926"/>
          </a:xfrm>
          <a:prstGeom prst="rect">
            <a:avLst/>
          </a:prstGeom>
        </p:spPr>
        <p:txBody>
          <a:bodyPr vert="horz" lIns="91440" tIns="45720" rIns="91440" bIns="45720" rtlCol="0" anchor="ctr"/>
          <a:lstStyle>
            <a:lvl1pPr algn="r">
              <a:defRPr sz="1000">
                <a:solidFill>
                  <a:schemeClr val="bg1"/>
                </a:solidFill>
              </a:defRPr>
            </a:lvl1pPr>
          </a:lstStyle>
          <a:p>
            <a:fld id="{BC4C8756-E679-4598-BC3C-ADC4FBF8DB3A}" type="slidenum">
              <a:rPr lang="en-CA" smtClean="0"/>
              <a:pPr/>
              <a:t>‹#›</a:t>
            </a:fld>
            <a:endParaRPr lang="en-CA" dirty="0"/>
          </a:p>
        </p:txBody>
      </p:sp>
    </p:spTree>
    <p:extLst>
      <p:ext uri="{BB962C8B-B14F-4D97-AF65-F5344CB8AC3E}">
        <p14:creationId xmlns:p14="http://schemas.microsoft.com/office/powerpoint/2010/main" val="3852050789"/>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Sliding Two Part E Gray/White">
    <p:spTree>
      <p:nvGrpSpPr>
        <p:cNvPr id="1" name=""/>
        <p:cNvGrpSpPr/>
        <p:nvPr/>
      </p:nvGrpSpPr>
      <p:grpSpPr>
        <a:xfrm>
          <a:off x="0" y="0"/>
          <a:ext cx="0" cy="0"/>
          <a:chOff x="0" y="0"/>
          <a:chExt cx="0" cy="0"/>
        </a:xfrm>
      </p:grpSpPr>
      <p:sp>
        <p:nvSpPr>
          <p:cNvPr id="31" name="Parallelogram 7"/>
          <p:cNvSpPr/>
          <p:nvPr userDrawn="1"/>
        </p:nvSpPr>
        <p:spPr>
          <a:xfrm>
            <a:off x="2286000" y="-3"/>
            <a:ext cx="6867525" cy="5166741"/>
          </a:xfrm>
          <a:custGeom>
            <a:avLst/>
            <a:gdLst>
              <a:gd name="connsiteX0" fmla="*/ 2863441 w 6867525"/>
              <a:gd name="connsiteY0" fmla="*/ 0 h 5157216"/>
              <a:gd name="connsiteX1" fmla="*/ 6867525 w 6867525"/>
              <a:gd name="connsiteY1" fmla="*/ 0 h 5157216"/>
              <a:gd name="connsiteX2" fmla="*/ 6553200 w 6867525"/>
              <a:gd name="connsiteY2" fmla="*/ 5157216 h 5157216"/>
              <a:gd name="connsiteX3" fmla="*/ 0 w 6867525"/>
              <a:gd name="connsiteY3" fmla="*/ 5157216 h 5157216"/>
              <a:gd name="connsiteX4" fmla="*/ 2863441 w 6867525"/>
              <a:gd name="connsiteY4" fmla="*/ 0 h 5157216"/>
              <a:gd name="connsiteX0" fmla="*/ 2863441 w 6867525"/>
              <a:gd name="connsiteY0" fmla="*/ 0 h 5166741"/>
              <a:gd name="connsiteX1" fmla="*/ 6867525 w 6867525"/>
              <a:gd name="connsiteY1" fmla="*/ 0 h 5166741"/>
              <a:gd name="connsiteX2" fmla="*/ 6858000 w 6867525"/>
              <a:gd name="connsiteY2" fmla="*/ 5166741 h 5166741"/>
              <a:gd name="connsiteX3" fmla="*/ 0 w 6867525"/>
              <a:gd name="connsiteY3" fmla="*/ 5157216 h 5166741"/>
              <a:gd name="connsiteX4" fmla="*/ 2863441 w 6867525"/>
              <a:gd name="connsiteY4" fmla="*/ 0 h 5166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67525" h="5166741">
                <a:moveTo>
                  <a:pt x="2863441" y="0"/>
                </a:moveTo>
                <a:lnTo>
                  <a:pt x="6867525" y="0"/>
                </a:lnTo>
                <a:lnTo>
                  <a:pt x="6858000" y="5166741"/>
                </a:lnTo>
                <a:lnTo>
                  <a:pt x="0" y="5157216"/>
                </a:lnTo>
                <a:lnTo>
                  <a:pt x="2863441" y="0"/>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30" name="Parallelogram 23"/>
          <p:cNvSpPr/>
          <p:nvPr userDrawn="1"/>
        </p:nvSpPr>
        <p:spPr>
          <a:xfrm>
            <a:off x="-372000" y="-3"/>
            <a:ext cx="5867400" cy="5157216"/>
          </a:xfrm>
          <a:custGeom>
            <a:avLst/>
            <a:gdLst/>
            <a:ahLst/>
            <a:cxnLst/>
            <a:rect l="l" t="t" r="r" b="b"/>
            <a:pathLst>
              <a:path w="6629400" h="5157216">
                <a:moveTo>
                  <a:pt x="0" y="0"/>
                </a:moveTo>
                <a:lnTo>
                  <a:pt x="6629400" y="0"/>
                </a:lnTo>
                <a:lnTo>
                  <a:pt x="3765959" y="5157216"/>
                </a:lnTo>
                <a:lnTo>
                  <a:pt x="0" y="5157216"/>
                </a:lnTo>
                <a:close/>
              </a:path>
            </a:pathLst>
          </a:custGeom>
          <a:solidFill>
            <a:srgbClr val="D9D9D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0"/>
          </p:nvPr>
        </p:nvSpPr>
        <p:spPr>
          <a:xfrm>
            <a:off x="609600" y="1504950"/>
            <a:ext cx="3352800" cy="2667000"/>
          </a:xfrm>
        </p:spPr>
        <p:txBody>
          <a:bodyPr>
            <a:normAutofit/>
          </a:bodyPr>
          <a:lstStyle>
            <a:lvl1pPr marL="0" indent="0">
              <a:buClr>
                <a:schemeClr val="bg2"/>
              </a:buClr>
              <a:buFont typeface="Arial Black" panose="020B0A04020102020204" pitchFamily="34" charset="0"/>
              <a:buNone/>
              <a:defRPr sz="2000">
                <a:solidFill>
                  <a:schemeClr val="tx1"/>
                </a:solidFill>
              </a:defRPr>
            </a:lvl1pPr>
            <a:lvl2pPr marL="548640" indent="-274320">
              <a:buClr>
                <a:schemeClr val="bg2"/>
              </a:buClr>
              <a:buFont typeface="Arial Black" panose="020B0A04020102020204" pitchFamily="34" charset="0"/>
              <a:buChar char="+"/>
              <a:defRPr sz="1400">
                <a:solidFill>
                  <a:schemeClr val="tx1"/>
                </a:solidFill>
              </a:defRPr>
            </a:lvl2pPr>
            <a:lvl3pPr marL="822960" indent="-274320">
              <a:buClr>
                <a:schemeClr val="bg2"/>
              </a:buClr>
              <a:buFont typeface="Arial Black" panose="020B0A04020102020204" pitchFamily="34" charset="0"/>
              <a:buChar char="+"/>
              <a:defRPr sz="1400">
                <a:solidFill>
                  <a:schemeClr val="tx1"/>
                </a:solidFill>
              </a:defRPr>
            </a:lvl3pPr>
            <a:lvl4pPr marL="1097280" indent="-274320">
              <a:buClr>
                <a:schemeClr val="bg2"/>
              </a:buClr>
              <a:buFont typeface="Arial Black" panose="020B0A04020102020204" pitchFamily="34" charset="0"/>
              <a:buChar char="+"/>
              <a:defRPr sz="1400">
                <a:solidFill>
                  <a:schemeClr val="tx1"/>
                </a:solidFill>
              </a:defRPr>
            </a:lvl4pPr>
            <a:lvl5pPr marL="1371600" indent="-274320">
              <a:buClr>
                <a:schemeClr val="bg2"/>
              </a:buClr>
              <a:buFont typeface="Arial Black" panose="020B0A04020102020204" pitchFamily="34" charset="0"/>
              <a:buChar char="+"/>
              <a:defRPr sz="14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32" name="Text Placeholder 3"/>
          <p:cNvSpPr>
            <a:spLocks noGrp="1"/>
          </p:cNvSpPr>
          <p:nvPr>
            <p:ph type="body" sz="quarter" idx="11"/>
          </p:nvPr>
        </p:nvSpPr>
        <p:spPr>
          <a:xfrm>
            <a:off x="4953000" y="1504950"/>
            <a:ext cx="3886200" cy="3048000"/>
          </a:xfrm>
        </p:spPr>
        <p:txBody>
          <a:bodyPr>
            <a:normAutofit/>
          </a:bodyPr>
          <a:lstStyle>
            <a:lvl1pPr marL="274320" indent="-274320">
              <a:buClr>
                <a:schemeClr val="bg2"/>
              </a:buClr>
              <a:buFont typeface="Arial Black" panose="020B0A04020102020204" pitchFamily="34" charset="0"/>
              <a:buChar char="+"/>
              <a:defRPr sz="1400">
                <a:solidFill>
                  <a:schemeClr val="tx1"/>
                </a:solidFill>
              </a:defRPr>
            </a:lvl1pPr>
            <a:lvl2pPr marL="548640" indent="-274320">
              <a:buClr>
                <a:schemeClr val="bg2"/>
              </a:buClr>
              <a:buFont typeface="Arial Black" panose="020B0A04020102020204" pitchFamily="34" charset="0"/>
              <a:buChar char="+"/>
              <a:defRPr sz="1400">
                <a:solidFill>
                  <a:schemeClr val="tx1"/>
                </a:solidFill>
              </a:defRPr>
            </a:lvl2pPr>
            <a:lvl3pPr marL="822960" indent="-274320">
              <a:buClr>
                <a:schemeClr val="bg2"/>
              </a:buClr>
              <a:buFont typeface="Arial Black" panose="020B0A04020102020204" pitchFamily="34" charset="0"/>
              <a:buChar char="+"/>
              <a:defRPr sz="1400">
                <a:solidFill>
                  <a:schemeClr val="tx1"/>
                </a:solidFill>
              </a:defRPr>
            </a:lvl3pPr>
            <a:lvl4pPr marL="1097280" indent="-274320">
              <a:buClr>
                <a:schemeClr val="bg2"/>
              </a:buClr>
              <a:buFont typeface="Arial Black" panose="020B0A04020102020204" pitchFamily="34" charset="0"/>
              <a:buChar char="+"/>
              <a:defRPr sz="1400">
                <a:solidFill>
                  <a:schemeClr val="tx1"/>
                </a:solidFill>
              </a:defRPr>
            </a:lvl4pPr>
            <a:lvl5pPr marL="1371600" indent="-274320">
              <a:buClr>
                <a:schemeClr val="bg2"/>
              </a:buClr>
              <a:buFont typeface="Arial Black" panose="020B0A04020102020204" pitchFamily="34" charset="0"/>
              <a:buChar char="+"/>
              <a:defRPr sz="14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63" name="Text Placeholder 3"/>
          <p:cNvSpPr>
            <a:spLocks noGrp="1"/>
          </p:cNvSpPr>
          <p:nvPr>
            <p:ph type="body" sz="quarter" idx="14" hasCustomPrompt="1"/>
          </p:nvPr>
        </p:nvSpPr>
        <p:spPr>
          <a:xfrm>
            <a:off x="-381000" y="0"/>
            <a:ext cx="3352800" cy="685800"/>
          </a:xfrm>
          <a:prstGeom prst="parallelogram">
            <a:avLst>
              <a:gd name="adj" fmla="val 57176"/>
            </a:avLst>
          </a:prstGeom>
          <a:solidFill>
            <a:schemeClr val="bg1"/>
          </a:solidFill>
        </p:spPr>
        <p:txBody>
          <a:bodyPr lIns="182880" anchor="ctr">
            <a:noAutofit/>
          </a:bodyPr>
          <a:lstStyle>
            <a:lvl1pPr marL="0" indent="0">
              <a:buNone/>
              <a:defRPr sz="2400" b="1">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Risk Resilience</a:t>
            </a:r>
            <a:endParaRPr lang="en-CA" dirty="0"/>
          </a:p>
        </p:txBody>
      </p:sp>
      <p:sp>
        <p:nvSpPr>
          <p:cNvPr id="3" name="Text Placeholder 2"/>
          <p:cNvSpPr>
            <a:spLocks noGrp="1"/>
          </p:cNvSpPr>
          <p:nvPr>
            <p:ph type="body" sz="quarter" idx="12" hasCustomPrompt="1"/>
          </p:nvPr>
        </p:nvSpPr>
        <p:spPr>
          <a:xfrm>
            <a:off x="5105400" y="0"/>
            <a:ext cx="4497010" cy="685800"/>
          </a:xfrm>
          <a:prstGeom prst="parallelogram">
            <a:avLst>
              <a:gd name="adj" fmla="val 54032"/>
            </a:avLst>
          </a:prstGeom>
          <a:solidFill>
            <a:schemeClr val="tx1"/>
          </a:solidFill>
        </p:spPr>
        <p:txBody>
          <a:bodyPr anchor="ctr"/>
          <a:lstStyle>
            <a:lvl1pPr marL="0" indent="0">
              <a:buNone/>
              <a:defRPr sz="2400" b="1">
                <a:solidFill>
                  <a:schemeClr val="bg1"/>
                </a:solidFill>
              </a:defRPr>
            </a:lvl1pPr>
            <a:lvl2pPr marL="457200" indent="0">
              <a:buNone/>
              <a:defRPr>
                <a:solidFill>
                  <a:schemeClr val="accent1"/>
                </a:solidFill>
              </a:defRPr>
            </a:lvl2pPr>
            <a:lvl3pPr marL="914400" indent="0">
              <a:buNone/>
              <a:defRPr>
                <a:solidFill>
                  <a:schemeClr val="accent1"/>
                </a:solidFill>
              </a:defRPr>
            </a:lvl3pPr>
            <a:lvl4pPr marL="1371600" indent="0">
              <a:buNone/>
              <a:defRPr>
                <a:solidFill>
                  <a:schemeClr val="accent1"/>
                </a:solidFill>
              </a:defRPr>
            </a:lvl4pPr>
            <a:lvl5pPr marL="1828800" indent="0">
              <a:buNone/>
              <a:defRPr>
                <a:solidFill>
                  <a:schemeClr val="accent1"/>
                </a:solidFill>
              </a:defRPr>
            </a:lvl5pPr>
          </a:lstStyle>
          <a:p>
            <a:pPr lvl="0"/>
            <a:r>
              <a:rPr lang="en-US" dirty="0" smtClean="0"/>
              <a:t>How We Help</a:t>
            </a:r>
            <a:endParaRPr lang="en-CA" dirty="0"/>
          </a:p>
        </p:txBody>
      </p:sp>
      <p:sp>
        <p:nvSpPr>
          <p:cNvPr id="25" name="Title 1"/>
          <p:cNvSpPr>
            <a:spLocks noGrp="1"/>
          </p:cNvSpPr>
          <p:nvPr>
            <p:ph type="title"/>
          </p:nvPr>
        </p:nvSpPr>
        <p:spPr>
          <a:xfrm>
            <a:off x="2438400" y="0"/>
            <a:ext cx="3124200" cy="684989"/>
          </a:xfrm>
          <a:prstGeom prst="parallelogram">
            <a:avLst>
              <a:gd name="adj" fmla="val 56410"/>
            </a:avLst>
          </a:prstGeom>
          <a:solidFill>
            <a:schemeClr val="bg2"/>
          </a:solidFill>
        </p:spPr>
        <p:txBody>
          <a:bodyPr wrap="none" lIns="228600">
            <a:noAutofit/>
          </a:bodyPr>
          <a:lstStyle>
            <a:lvl1pPr>
              <a:defRPr>
                <a:solidFill>
                  <a:schemeClr val="tx1"/>
                </a:solidFill>
              </a:defRPr>
            </a:lvl1pPr>
          </a:lstStyle>
          <a:p>
            <a:r>
              <a:rPr lang="en-CA" dirty="0" smtClean="0"/>
              <a:t>Click to edit</a:t>
            </a:r>
            <a:endParaRPr lang="en-CA" dirty="0"/>
          </a:p>
        </p:txBody>
      </p:sp>
      <p:sp>
        <p:nvSpPr>
          <p:cNvPr id="10" name="Rectangle 9"/>
          <p:cNvSpPr/>
          <p:nvPr userDrawn="1"/>
        </p:nvSpPr>
        <p:spPr>
          <a:xfrm>
            <a:off x="457200" y="4913166"/>
            <a:ext cx="1484381" cy="184666"/>
          </a:xfrm>
          <a:prstGeom prst="rect">
            <a:avLst/>
          </a:prstGeom>
        </p:spPr>
        <p:txBody>
          <a:bodyPr wrap="none" lIns="0" rIns="0">
            <a:spAutoFit/>
          </a:bodyPr>
          <a:lstStyle/>
          <a:p>
            <a:r>
              <a:rPr lang="en-US" sz="600" dirty="0">
                <a:solidFill>
                  <a:schemeClr val="tx1"/>
                </a:solidFill>
              </a:rPr>
              <a:t>© 2016 Stroz Friedberg. All rights reserved.</a:t>
            </a:r>
            <a:endParaRPr lang="en-US" sz="1400" dirty="0">
              <a:solidFill>
                <a:schemeClr val="tx1"/>
              </a:solidFill>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34199" y="4830082"/>
            <a:ext cx="1832335" cy="229300"/>
          </a:xfrm>
          <a:prstGeom prst="rect">
            <a:avLst/>
          </a:prstGeom>
        </p:spPr>
      </p:pic>
      <p:sp>
        <p:nvSpPr>
          <p:cNvPr id="12" name="Slide Number Placeholder 5"/>
          <p:cNvSpPr>
            <a:spLocks noGrp="1"/>
          </p:cNvSpPr>
          <p:nvPr>
            <p:ph type="sldNum" sz="quarter" idx="4"/>
          </p:nvPr>
        </p:nvSpPr>
        <p:spPr>
          <a:xfrm>
            <a:off x="8766534" y="4864574"/>
            <a:ext cx="384290" cy="278926"/>
          </a:xfrm>
          <a:prstGeom prst="rect">
            <a:avLst/>
          </a:prstGeom>
        </p:spPr>
        <p:txBody>
          <a:bodyPr vert="horz" lIns="91440" tIns="45720" rIns="91440" bIns="45720" rtlCol="0" anchor="ctr"/>
          <a:lstStyle>
            <a:lvl1pPr algn="r">
              <a:defRPr sz="1000">
                <a:solidFill>
                  <a:schemeClr val="tx1">
                    <a:tint val="75000"/>
                  </a:schemeClr>
                </a:solidFill>
              </a:defRPr>
            </a:lvl1pPr>
          </a:lstStyle>
          <a:p>
            <a:fld id="{BC4C8756-E679-4598-BC3C-ADC4FBF8DB3A}" type="slidenum">
              <a:rPr lang="en-CA" smtClean="0"/>
              <a:pPr/>
              <a:t>‹#›</a:t>
            </a:fld>
            <a:endParaRPr lang="en-CA" dirty="0"/>
          </a:p>
        </p:txBody>
      </p:sp>
    </p:spTree>
    <p:extLst>
      <p:ext uri="{BB962C8B-B14F-4D97-AF65-F5344CB8AC3E}">
        <p14:creationId xmlns:p14="http://schemas.microsoft.com/office/powerpoint/2010/main" val="9574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0-#ppt_w/2"/>
                                          </p:val>
                                        </p:tav>
                                        <p:tav tm="100000">
                                          <p:val>
                                            <p:strVal val="#ppt_x"/>
                                          </p:val>
                                        </p:tav>
                                      </p:tavLst>
                                    </p:anim>
                                    <p:anim calcmode="lin" valueType="num">
                                      <p:cBhvr additive="base">
                                        <p:cTn id="8" dur="500" fill="hold"/>
                                        <p:tgtEl>
                                          <p:spTgt spid="3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4"/>
                                        </p:tgtEl>
                                        <p:attrNameLst>
                                          <p:attrName>style.visibility</p:attrName>
                                        </p:attrNameLst>
                                      </p:cBhvr>
                                      <p:to>
                                        <p:strVal val="hidden"/>
                                      </p:to>
                                    </p:set>
                                  </p:childTnLst>
                                </p:cTn>
                              </p:par>
                            </p:childTnLst>
                          </p:cTn>
                        </p:par>
                        <p:par>
                          <p:cTn id="17" fill="hold">
                            <p:stCondLst>
                              <p:cond delay="0"/>
                            </p:stCondLst>
                            <p:childTnLst>
                              <p:par>
                                <p:cTn id="18" presetID="2" presetClass="exit" presetSubtype="8" decel="100000" fill="hold" grpId="1" nodeType="afterEffect">
                                  <p:stCondLst>
                                    <p:cond delay="0"/>
                                  </p:stCondLst>
                                  <p:childTnLst>
                                    <p:anim calcmode="lin" valueType="num">
                                      <p:cBhvr additive="base">
                                        <p:cTn id="19" dur="500"/>
                                        <p:tgtEl>
                                          <p:spTgt spid="30"/>
                                        </p:tgtEl>
                                        <p:attrNameLst>
                                          <p:attrName>ppt_x</p:attrName>
                                        </p:attrNameLst>
                                      </p:cBhvr>
                                      <p:tavLst>
                                        <p:tav tm="0">
                                          <p:val>
                                            <p:strVal val="ppt_x"/>
                                          </p:val>
                                        </p:tav>
                                        <p:tav tm="100000">
                                          <p:val>
                                            <p:strVal val="0-ppt_w/2"/>
                                          </p:val>
                                        </p:tav>
                                      </p:tavLst>
                                    </p:anim>
                                    <p:anim calcmode="lin" valueType="num">
                                      <p:cBhvr additive="base">
                                        <p:cTn id="20" dur="500"/>
                                        <p:tgtEl>
                                          <p:spTgt spid="30"/>
                                        </p:tgtEl>
                                        <p:attrNameLst>
                                          <p:attrName>ppt_y</p:attrName>
                                        </p:attrNameLst>
                                      </p:cBhvr>
                                      <p:tavLst>
                                        <p:tav tm="0">
                                          <p:val>
                                            <p:strVal val="ppt_y"/>
                                          </p:val>
                                        </p:tav>
                                        <p:tav tm="100000">
                                          <p:val>
                                            <p:strVal val="ppt_y"/>
                                          </p:val>
                                        </p:tav>
                                      </p:tavLst>
                                    </p:anim>
                                    <p:set>
                                      <p:cBhvr>
                                        <p:cTn id="21" dur="1" fill="hold">
                                          <p:stCondLst>
                                            <p:cond delay="499"/>
                                          </p:stCondLst>
                                        </p:cTn>
                                        <p:tgtEl>
                                          <p:spTgt spid="30"/>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2" presetClass="entr" presetSubtype="2" decel="100000" fill="hold" grpId="0" nodeType="clickEffect">
                                  <p:stCondLst>
                                    <p:cond delay="0"/>
                                  </p:stCondLst>
                                  <p:childTnLst>
                                    <p:set>
                                      <p:cBhvr>
                                        <p:cTn id="25" dur="1" fill="hold">
                                          <p:stCondLst>
                                            <p:cond delay="0"/>
                                          </p:stCondLst>
                                        </p:cTn>
                                        <p:tgtEl>
                                          <p:spTgt spid="31"/>
                                        </p:tgtEl>
                                        <p:attrNameLst>
                                          <p:attrName>style.visibility</p:attrName>
                                        </p:attrNameLst>
                                      </p:cBhvr>
                                      <p:to>
                                        <p:strVal val="visible"/>
                                      </p:to>
                                    </p:set>
                                    <p:anim calcmode="lin" valueType="num">
                                      <p:cBhvr additive="base">
                                        <p:cTn id="26" dur="500" fill="hold"/>
                                        <p:tgtEl>
                                          <p:spTgt spid="31"/>
                                        </p:tgtEl>
                                        <p:attrNameLst>
                                          <p:attrName>ppt_x</p:attrName>
                                        </p:attrNameLst>
                                      </p:cBhvr>
                                      <p:tavLst>
                                        <p:tav tm="0">
                                          <p:val>
                                            <p:strVal val="1+#ppt_w/2"/>
                                          </p:val>
                                        </p:tav>
                                        <p:tav tm="100000">
                                          <p:val>
                                            <p:strVal val="#ppt_x"/>
                                          </p:val>
                                        </p:tav>
                                      </p:tavLst>
                                    </p:anim>
                                    <p:anim calcmode="lin" valueType="num">
                                      <p:cBhvr additive="base">
                                        <p:cTn id="27" dur="500" fill="hold"/>
                                        <p:tgtEl>
                                          <p:spTgt spid="31"/>
                                        </p:tgtEl>
                                        <p:attrNameLst>
                                          <p:attrName>ppt_y</p:attrName>
                                        </p:attrNameLst>
                                      </p:cBhvr>
                                      <p:tavLst>
                                        <p:tav tm="0">
                                          <p:val>
                                            <p:strVal val="#ppt_y"/>
                                          </p:val>
                                        </p:tav>
                                        <p:tav tm="100000">
                                          <p:val>
                                            <p:strVal val="#ppt_y"/>
                                          </p:val>
                                        </p:tav>
                                      </p:tavLst>
                                    </p:anim>
                                  </p:childTnLst>
                                </p:cTn>
                              </p:par>
                              <p:par>
                                <p:cTn id="28" presetID="10" presetClass="entr" presetSubtype="0" fill="hold" grpId="0" nodeType="withEffect">
                                  <p:stCondLst>
                                    <p:cond delay="0"/>
                                  </p:stCondLst>
                                  <p:childTnLst>
                                    <p:set>
                                      <p:cBhvr>
                                        <p:cTn id="29" dur="1" fill="hold">
                                          <p:stCondLst>
                                            <p:cond delay="0"/>
                                          </p:stCondLst>
                                        </p:cTn>
                                        <p:tgtEl>
                                          <p:spTgt spid="3">
                                            <p:bg/>
                                          </p:spTgt>
                                        </p:tgtEl>
                                        <p:attrNameLst>
                                          <p:attrName>style.visibility</p:attrName>
                                        </p:attrNameLst>
                                      </p:cBhvr>
                                      <p:to>
                                        <p:strVal val="visible"/>
                                      </p:to>
                                    </p:set>
                                    <p:animEffect transition="in" filter="fade">
                                      <p:cBhvr>
                                        <p:cTn id="30" dur="500"/>
                                        <p:tgtEl>
                                          <p:spTgt spid="3">
                                            <p:bg/>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0" end="0"/>
                                            </p:txEl>
                                          </p:spTgt>
                                        </p:tgtEl>
                                        <p:attrNameLst>
                                          <p:attrName>style.visibility</p:attrName>
                                        </p:attrNameLst>
                                      </p:cBhvr>
                                      <p:to>
                                        <p:strVal val="visible"/>
                                      </p:to>
                                    </p:set>
                                    <p:animEffect transition="in" filter="fade">
                                      <p:cBhvr>
                                        <p:cTn id="33" dur="500"/>
                                        <p:tgtEl>
                                          <p:spTgt spid="3">
                                            <p:txEl>
                                              <p:pRg st="0" end="0"/>
                                            </p:txEl>
                                          </p:spTgt>
                                        </p:tgtEl>
                                      </p:cBhvr>
                                    </p:animEffect>
                                  </p:childTnLst>
                                </p:cTn>
                              </p:par>
                            </p:childTnLst>
                          </p:cTn>
                        </p:par>
                        <p:par>
                          <p:cTn id="34" fill="hold">
                            <p:stCondLst>
                              <p:cond delay="500"/>
                            </p:stCondLst>
                            <p:childTnLst>
                              <p:par>
                                <p:cTn id="35" presetID="10" presetClass="entr" presetSubtype="0"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fade">
                                      <p:cBhvr>
                                        <p:cTn id="3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30" grpId="1" animBg="1"/>
      <p:bldP spid="4" grpId="0">
        <p:tmplLst>
          <p:tmpl>
            <p:tnLst>
              <p:par>
                <p:cTn presetID="10" presetClass="entr" presetSubtype="0"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P spid="4" grpId="1">
        <p:tmplLst>
          <p:tmpl>
            <p:tnLst>
              <p:par>
                <p:cTn presetID="1" presetClass="exit" presetSubtype="0" fill="hold" nodeType="clickEffect">
                  <p:stCondLst>
                    <p:cond delay="0"/>
                  </p:stCondLst>
                  <p:childTnLst>
                    <p:set>
                      <p:cBhvr>
                        <p:cTn dur="1" fill="hold">
                          <p:stCondLst>
                            <p:cond delay="0"/>
                          </p:stCondLst>
                        </p:cTn>
                        <p:tgtEl>
                          <p:spTgt spid="4"/>
                        </p:tgtEl>
                        <p:attrNameLst>
                          <p:attrName>style.visibility</p:attrName>
                        </p:attrNameLst>
                      </p:cBhvr>
                      <p:to>
                        <p:strVal val="hidden"/>
                      </p:to>
                    </p:set>
                  </p:childTnLst>
                </p:cTn>
              </p:par>
            </p:tnLst>
          </p:tmpl>
        </p:tmplLst>
      </p:bldP>
      <p:bldP spid="32" grpId="0">
        <p:tmplLst>
          <p:tmpl>
            <p:tnLst>
              <p:par>
                <p:cTn presetID="10" presetClass="entr" presetSubtype="0"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 grpId="0" build="p" animBg="1">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liding Two Part E White">
    <p:spTree>
      <p:nvGrpSpPr>
        <p:cNvPr id="1" name=""/>
        <p:cNvGrpSpPr/>
        <p:nvPr/>
      </p:nvGrpSpPr>
      <p:grpSpPr>
        <a:xfrm>
          <a:off x="0" y="0"/>
          <a:ext cx="0" cy="0"/>
          <a:chOff x="0" y="0"/>
          <a:chExt cx="0" cy="0"/>
        </a:xfrm>
      </p:grpSpPr>
      <p:pic>
        <p:nvPicPr>
          <p:cNvPr id="26" name="NYC skyline" descr="\\DROBO\CEPData\Stroz Friedberg\PPT Template\Assets\Full-size Background Images\background-nyc-skyline.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30" name="Parallelogram 23"/>
          <p:cNvSpPr/>
          <p:nvPr userDrawn="1"/>
        </p:nvSpPr>
        <p:spPr>
          <a:xfrm>
            <a:off x="-304800" y="-3"/>
            <a:ext cx="6629400" cy="5157216"/>
          </a:xfrm>
          <a:custGeom>
            <a:avLst/>
            <a:gdLst/>
            <a:ahLst/>
            <a:cxnLst/>
            <a:rect l="l" t="t" r="r" b="b"/>
            <a:pathLst>
              <a:path w="6629400" h="5157216">
                <a:moveTo>
                  <a:pt x="0" y="0"/>
                </a:moveTo>
                <a:lnTo>
                  <a:pt x="6629400" y="0"/>
                </a:lnTo>
                <a:lnTo>
                  <a:pt x="3765959" y="5157216"/>
                </a:lnTo>
                <a:lnTo>
                  <a:pt x="0" y="5157216"/>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31" name="Parallelogram 7"/>
          <p:cNvSpPr/>
          <p:nvPr userDrawn="1"/>
        </p:nvSpPr>
        <p:spPr>
          <a:xfrm>
            <a:off x="2286000" y="-3"/>
            <a:ext cx="6867525" cy="5166741"/>
          </a:xfrm>
          <a:custGeom>
            <a:avLst/>
            <a:gdLst>
              <a:gd name="connsiteX0" fmla="*/ 2863441 w 6867525"/>
              <a:gd name="connsiteY0" fmla="*/ 0 h 5157216"/>
              <a:gd name="connsiteX1" fmla="*/ 6867525 w 6867525"/>
              <a:gd name="connsiteY1" fmla="*/ 0 h 5157216"/>
              <a:gd name="connsiteX2" fmla="*/ 6553200 w 6867525"/>
              <a:gd name="connsiteY2" fmla="*/ 5157216 h 5157216"/>
              <a:gd name="connsiteX3" fmla="*/ 0 w 6867525"/>
              <a:gd name="connsiteY3" fmla="*/ 5157216 h 5157216"/>
              <a:gd name="connsiteX4" fmla="*/ 2863441 w 6867525"/>
              <a:gd name="connsiteY4" fmla="*/ 0 h 5157216"/>
              <a:gd name="connsiteX0" fmla="*/ 2863441 w 6867525"/>
              <a:gd name="connsiteY0" fmla="*/ 0 h 5166741"/>
              <a:gd name="connsiteX1" fmla="*/ 6867525 w 6867525"/>
              <a:gd name="connsiteY1" fmla="*/ 0 h 5166741"/>
              <a:gd name="connsiteX2" fmla="*/ 6858000 w 6867525"/>
              <a:gd name="connsiteY2" fmla="*/ 5166741 h 5166741"/>
              <a:gd name="connsiteX3" fmla="*/ 0 w 6867525"/>
              <a:gd name="connsiteY3" fmla="*/ 5157216 h 5166741"/>
              <a:gd name="connsiteX4" fmla="*/ 2863441 w 6867525"/>
              <a:gd name="connsiteY4" fmla="*/ 0 h 5166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67525" h="5166741">
                <a:moveTo>
                  <a:pt x="2863441" y="0"/>
                </a:moveTo>
                <a:lnTo>
                  <a:pt x="6867525" y="0"/>
                </a:lnTo>
                <a:lnTo>
                  <a:pt x="6858000" y="5166741"/>
                </a:lnTo>
                <a:lnTo>
                  <a:pt x="0" y="5157216"/>
                </a:lnTo>
                <a:lnTo>
                  <a:pt x="2863441" y="0"/>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0"/>
          </p:nvPr>
        </p:nvSpPr>
        <p:spPr>
          <a:xfrm>
            <a:off x="609600" y="1428750"/>
            <a:ext cx="3352800" cy="2667000"/>
          </a:xfrm>
        </p:spPr>
        <p:txBody>
          <a:bodyPr>
            <a:normAutofit/>
          </a:bodyPr>
          <a:lstStyle>
            <a:lvl1pPr marL="0" indent="0">
              <a:buClr>
                <a:schemeClr val="accent1"/>
              </a:buClr>
              <a:buNone/>
              <a:defRPr sz="2000">
                <a:solidFill>
                  <a:schemeClr val="accent1"/>
                </a:solidFill>
              </a:defRPr>
            </a:lvl1pPr>
            <a:lvl2pPr marL="548640" indent="-274320">
              <a:buClr>
                <a:schemeClr val="accent1"/>
              </a:buClr>
              <a:defRPr sz="1400">
                <a:solidFill>
                  <a:schemeClr val="accent1"/>
                </a:solidFill>
              </a:defRPr>
            </a:lvl2pPr>
            <a:lvl3pPr marL="822960" indent="-274320">
              <a:buClr>
                <a:schemeClr val="accent1"/>
              </a:buClr>
              <a:defRPr sz="1400">
                <a:solidFill>
                  <a:schemeClr val="accent1"/>
                </a:solidFill>
              </a:defRPr>
            </a:lvl3pPr>
            <a:lvl4pPr marL="1097280" indent="-274320">
              <a:buClr>
                <a:schemeClr val="accent1"/>
              </a:buClr>
              <a:defRPr sz="1400">
                <a:solidFill>
                  <a:schemeClr val="accent1"/>
                </a:solidFill>
              </a:defRPr>
            </a:lvl4pPr>
            <a:lvl5pPr marL="1371600" indent="-274320">
              <a:buClr>
                <a:schemeClr val="accent1"/>
              </a:buClr>
              <a:defRPr sz="1400">
                <a:solidFill>
                  <a:schemeClr val="accent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32" name="Text Placeholder 3"/>
          <p:cNvSpPr>
            <a:spLocks noGrp="1"/>
          </p:cNvSpPr>
          <p:nvPr>
            <p:ph type="body" sz="quarter" idx="11"/>
          </p:nvPr>
        </p:nvSpPr>
        <p:spPr>
          <a:xfrm>
            <a:off x="4953000" y="1428750"/>
            <a:ext cx="3886200" cy="3048000"/>
          </a:xfrm>
        </p:spPr>
        <p:txBody>
          <a:bodyPr>
            <a:normAutofit/>
          </a:bodyPr>
          <a:lstStyle>
            <a:lvl1pPr marL="274320" indent="-274320">
              <a:buClr>
                <a:schemeClr val="accent1"/>
              </a:buClr>
              <a:defRPr sz="1400">
                <a:solidFill>
                  <a:schemeClr val="tx1"/>
                </a:solidFill>
              </a:defRPr>
            </a:lvl1pPr>
            <a:lvl2pPr marL="548640" indent="-274320">
              <a:buClr>
                <a:schemeClr val="accent1"/>
              </a:buClr>
              <a:defRPr sz="1400">
                <a:solidFill>
                  <a:schemeClr val="tx1"/>
                </a:solidFill>
              </a:defRPr>
            </a:lvl2pPr>
            <a:lvl3pPr marL="822960" indent="-274320">
              <a:buClr>
                <a:schemeClr val="accent1"/>
              </a:buClr>
              <a:defRPr sz="1400">
                <a:solidFill>
                  <a:schemeClr val="tx1"/>
                </a:solidFill>
              </a:defRPr>
            </a:lvl3pPr>
            <a:lvl4pPr marL="1097280" indent="-274320">
              <a:buClr>
                <a:schemeClr val="accent1"/>
              </a:buClr>
              <a:defRPr sz="1400">
                <a:solidFill>
                  <a:schemeClr val="tx1"/>
                </a:solidFill>
              </a:defRPr>
            </a:lvl4pPr>
            <a:lvl5pPr marL="1371600" indent="-274320">
              <a:buClr>
                <a:schemeClr val="accent1"/>
              </a:buClr>
              <a:defRPr sz="14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3" name="Text Placeholder 2"/>
          <p:cNvSpPr>
            <a:spLocks noGrp="1"/>
          </p:cNvSpPr>
          <p:nvPr>
            <p:ph type="body" sz="quarter" idx="12" hasCustomPrompt="1"/>
          </p:nvPr>
        </p:nvSpPr>
        <p:spPr>
          <a:xfrm>
            <a:off x="5219700" y="895350"/>
            <a:ext cx="3619500" cy="457200"/>
          </a:xfrm>
        </p:spPr>
        <p:txBody>
          <a:bodyPr anchor="ctr"/>
          <a:lstStyle>
            <a:lvl1pPr marL="0" indent="0">
              <a:buNone/>
              <a:defRPr b="1">
                <a:solidFill>
                  <a:schemeClr val="accent1"/>
                </a:solidFill>
              </a:defRPr>
            </a:lvl1pPr>
            <a:lvl2pPr marL="457200" indent="0">
              <a:buNone/>
              <a:defRPr>
                <a:solidFill>
                  <a:schemeClr val="accent1"/>
                </a:solidFill>
              </a:defRPr>
            </a:lvl2pPr>
            <a:lvl3pPr marL="914400" indent="0">
              <a:buNone/>
              <a:defRPr>
                <a:solidFill>
                  <a:schemeClr val="accent1"/>
                </a:solidFill>
              </a:defRPr>
            </a:lvl3pPr>
            <a:lvl4pPr marL="1371600" indent="0">
              <a:buNone/>
              <a:defRPr>
                <a:solidFill>
                  <a:schemeClr val="accent1"/>
                </a:solidFill>
              </a:defRPr>
            </a:lvl4pPr>
            <a:lvl5pPr marL="1828800" indent="0">
              <a:buNone/>
              <a:defRPr>
                <a:solidFill>
                  <a:schemeClr val="accent1"/>
                </a:solidFill>
              </a:defRPr>
            </a:lvl5pPr>
          </a:lstStyle>
          <a:p>
            <a:pPr lvl="0"/>
            <a:r>
              <a:rPr lang="en-US" dirty="0" smtClean="0"/>
              <a:t>How We Help</a:t>
            </a:r>
            <a:endParaRPr lang="en-CA" dirty="0"/>
          </a:p>
        </p:txBody>
      </p:sp>
      <p:sp>
        <p:nvSpPr>
          <p:cNvPr id="25" name="Title 1"/>
          <p:cNvSpPr>
            <a:spLocks noGrp="1"/>
          </p:cNvSpPr>
          <p:nvPr>
            <p:ph type="title"/>
          </p:nvPr>
        </p:nvSpPr>
        <p:spPr>
          <a:xfrm>
            <a:off x="2667000" y="0"/>
            <a:ext cx="5867400" cy="684989"/>
          </a:xfrm>
          <a:prstGeom prst="parallelogram">
            <a:avLst>
              <a:gd name="adj" fmla="val 56410"/>
            </a:avLst>
          </a:prstGeom>
          <a:solidFill>
            <a:schemeClr val="accent1"/>
          </a:solidFill>
        </p:spPr>
        <p:txBody>
          <a:bodyPr wrap="none" lIns="228600">
            <a:noAutofit/>
          </a:bodyPr>
          <a:lstStyle>
            <a:lvl1pPr>
              <a:defRPr>
                <a:solidFill>
                  <a:schemeClr val="tx1"/>
                </a:solidFill>
              </a:defRPr>
            </a:lvl1pPr>
          </a:lstStyle>
          <a:p>
            <a:r>
              <a:rPr lang="en-CA" dirty="0" smtClean="0"/>
              <a:t>Click to edit Master title style</a:t>
            </a:r>
            <a:endParaRPr lang="en-CA" dirty="0"/>
          </a:p>
        </p:txBody>
      </p:sp>
      <p:sp>
        <p:nvSpPr>
          <p:cNvPr id="63" name="Text Placeholder 3"/>
          <p:cNvSpPr>
            <a:spLocks noGrp="1"/>
          </p:cNvSpPr>
          <p:nvPr>
            <p:ph type="body" sz="quarter" idx="14" hasCustomPrompt="1"/>
          </p:nvPr>
        </p:nvSpPr>
        <p:spPr>
          <a:xfrm>
            <a:off x="-381000" y="0"/>
            <a:ext cx="3505200" cy="685800"/>
          </a:xfrm>
          <a:prstGeom prst="parallelogram">
            <a:avLst>
              <a:gd name="adj" fmla="val 57176"/>
            </a:avLst>
          </a:prstGeom>
          <a:solidFill>
            <a:schemeClr val="tx1"/>
          </a:solidFill>
        </p:spPr>
        <p:txBody>
          <a:bodyPr lIns="182880" anchor="ctr">
            <a:noAutofit/>
          </a:bodyPr>
          <a:lstStyle>
            <a:lvl1pPr marL="0" indent="0">
              <a:buNone/>
              <a:defRPr sz="24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Risk Resilience</a:t>
            </a:r>
            <a:endParaRPr lang="en-CA" dirty="0"/>
          </a:p>
        </p:txBody>
      </p:sp>
      <p:grpSp>
        <p:nvGrpSpPr>
          <p:cNvPr id="79" name="Logo (White)"/>
          <p:cNvGrpSpPr>
            <a:grpSpLocks noChangeAspect="1"/>
          </p:cNvGrpSpPr>
          <p:nvPr userDrawn="1"/>
        </p:nvGrpSpPr>
        <p:grpSpPr>
          <a:xfrm>
            <a:off x="457200" y="4705350"/>
            <a:ext cx="1828800" cy="116935"/>
            <a:chOff x="1995488" y="5283200"/>
            <a:chExt cx="5164137" cy="330200"/>
          </a:xfrm>
          <a:solidFill>
            <a:schemeClr val="bg1"/>
          </a:solidFill>
        </p:grpSpPr>
        <p:sp>
          <p:nvSpPr>
            <p:cNvPr id="80" name="Freeform 26"/>
            <p:cNvSpPr>
              <a:spLocks/>
            </p:cNvSpPr>
            <p:nvPr/>
          </p:nvSpPr>
          <p:spPr bwMode="auto">
            <a:xfrm>
              <a:off x="1995488" y="5283200"/>
              <a:ext cx="246063" cy="328613"/>
            </a:xfrm>
            <a:custGeom>
              <a:avLst/>
              <a:gdLst>
                <a:gd name="T0" fmla="*/ 97 w 155"/>
                <a:gd name="T1" fmla="*/ 2 h 207"/>
                <a:gd name="T2" fmla="*/ 133 w 155"/>
                <a:gd name="T3" fmla="*/ 15 h 207"/>
                <a:gd name="T4" fmla="*/ 131 w 155"/>
                <a:gd name="T5" fmla="*/ 53 h 207"/>
                <a:gd name="T6" fmla="*/ 94 w 155"/>
                <a:gd name="T7" fmla="*/ 34 h 207"/>
                <a:gd name="T8" fmla="*/ 62 w 155"/>
                <a:gd name="T9" fmla="*/ 34 h 207"/>
                <a:gd name="T10" fmla="*/ 45 w 155"/>
                <a:gd name="T11" fmla="*/ 46 h 207"/>
                <a:gd name="T12" fmla="*/ 43 w 155"/>
                <a:gd name="T13" fmla="*/ 56 h 207"/>
                <a:gd name="T14" fmla="*/ 48 w 155"/>
                <a:gd name="T15" fmla="*/ 71 h 207"/>
                <a:gd name="T16" fmla="*/ 70 w 155"/>
                <a:gd name="T17" fmla="*/ 82 h 207"/>
                <a:gd name="T18" fmla="*/ 109 w 155"/>
                <a:gd name="T19" fmla="*/ 93 h 207"/>
                <a:gd name="T20" fmla="*/ 139 w 155"/>
                <a:gd name="T21" fmla="*/ 109 h 207"/>
                <a:gd name="T22" fmla="*/ 153 w 155"/>
                <a:gd name="T23" fmla="*/ 131 h 207"/>
                <a:gd name="T24" fmla="*/ 155 w 155"/>
                <a:gd name="T25" fmla="*/ 147 h 207"/>
                <a:gd name="T26" fmla="*/ 145 w 155"/>
                <a:gd name="T27" fmla="*/ 179 h 207"/>
                <a:gd name="T28" fmla="*/ 121 w 155"/>
                <a:gd name="T29" fmla="*/ 201 h 207"/>
                <a:gd name="T30" fmla="*/ 83 w 155"/>
                <a:gd name="T31" fmla="*/ 207 h 207"/>
                <a:gd name="T32" fmla="*/ 39 w 155"/>
                <a:gd name="T33" fmla="*/ 200 h 207"/>
                <a:gd name="T34" fmla="*/ 0 w 155"/>
                <a:gd name="T35" fmla="*/ 175 h 207"/>
                <a:gd name="T36" fmla="*/ 35 w 155"/>
                <a:gd name="T37" fmla="*/ 160 h 207"/>
                <a:gd name="T38" fmla="*/ 66 w 155"/>
                <a:gd name="T39" fmla="*/ 174 h 207"/>
                <a:gd name="T40" fmla="*/ 99 w 155"/>
                <a:gd name="T41" fmla="*/ 174 h 207"/>
                <a:gd name="T42" fmla="*/ 117 w 155"/>
                <a:gd name="T43" fmla="*/ 161 h 207"/>
                <a:gd name="T44" fmla="*/ 120 w 155"/>
                <a:gd name="T45" fmla="*/ 150 h 207"/>
                <a:gd name="T46" fmla="*/ 115 w 155"/>
                <a:gd name="T47" fmla="*/ 135 h 207"/>
                <a:gd name="T48" fmla="*/ 94 w 155"/>
                <a:gd name="T49" fmla="*/ 124 h 207"/>
                <a:gd name="T50" fmla="*/ 55 w 155"/>
                <a:gd name="T51" fmla="*/ 114 h 207"/>
                <a:gd name="T52" fmla="*/ 25 w 155"/>
                <a:gd name="T53" fmla="*/ 99 h 207"/>
                <a:gd name="T54" fmla="*/ 9 w 155"/>
                <a:gd name="T55" fmla="*/ 76 h 207"/>
                <a:gd name="T56" fmla="*/ 7 w 155"/>
                <a:gd name="T57" fmla="*/ 59 h 207"/>
                <a:gd name="T58" fmla="*/ 16 w 155"/>
                <a:gd name="T59" fmla="*/ 28 h 207"/>
                <a:gd name="T60" fmla="*/ 41 w 155"/>
                <a:gd name="T61" fmla="*/ 7 h 207"/>
                <a:gd name="T62" fmla="*/ 76 w 155"/>
                <a:gd name="T63"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5" h="207">
                  <a:moveTo>
                    <a:pt x="76" y="0"/>
                  </a:moveTo>
                  <a:lnTo>
                    <a:pt x="97" y="2"/>
                  </a:lnTo>
                  <a:lnTo>
                    <a:pt x="116" y="6"/>
                  </a:lnTo>
                  <a:lnTo>
                    <a:pt x="133" y="15"/>
                  </a:lnTo>
                  <a:lnTo>
                    <a:pt x="150" y="25"/>
                  </a:lnTo>
                  <a:lnTo>
                    <a:pt x="131" y="53"/>
                  </a:lnTo>
                  <a:lnTo>
                    <a:pt x="112" y="41"/>
                  </a:lnTo>
                  <a:lnTo>
                    <a:pt x="94" y="34"/>
                  </a:lnTo>
                  <a:lnTo>
                    <a:pt x="76" y="31"/>
                  </a:lnTo>
                  <a:lnTo>
                    <a:pt x="62" y="34"/>
                  </a:lnTo>
                  <a:lnTo>
                    <a:pt x="51" y="39"/>
                  </a:lnTo>
                  <a:lnTo>
                    <a:pt x="45" y="46"/>
                  </a:lnTo>
                  <a:lnTo>
                    <a:pt x="43" y="56"/>
                  </a:lnTo>
                  <a:lnTo>
                    <a:pt x="43" y="56"/>
                  </a:lnTo>
                  <a:lnTo>
                    <a:pt x="44" y="64"/>
                  </a:lnTo>
                  <a:lnTo>
                    <a:pt x="48" y="71"/>
                  </a:lnTo>
                  <a:lnTo>
                    <a:pt x="57" y="77"/>
                  </a:lnTo>
                  <a:lnTo>
                    <a:pt x="70" y="82"/>
                  </a:lnTo>
                  <a:lnTo>
                    <a:pt x="90" y="87"/>
                  </a:lnTo>
                  <a:lnTo>
                    <a:pt x="109" y="93"/>
                  </a:lnTo>
                  <a:lnTo>
                    <a:pt x="126" y="100"/>
                  </a:lnTo>
                  <a:lnTo>
                    <a:pt x="139" y="109"/>
                  </a:lnTo>
                  <a:lnTo>
                    <a:pt x="148" y="119"/>
                  </a:lnTo>
                  <a:lnTo>
                    <a:pt x="153" y="131"/>
                  </a:lnTo>
                  <a:lnTo>
                    <a:pt x="155" y="147"/>
                  </a:lnTo>
                  <a:lnTo>
                    <a:pt x="155" y="147"/>
                  </a:lnTo>
                  <a:lnTo>
                    <a:pt x="153" y="165"/>
                  </a:lnTo>
                  <a:lnTo>
                    <a:pt x="145" y="179"/>
                  </a:lnTo>
                  <a:lnTo>
                    <a:pt x="135" y="191"/>
                  </a:lnTo>
                  <a:lnTo>
                    <a:pt x="121" y="201"/>
                  </a:lnTo>
                  <a:lnTo>
                    <a:pt x="103" y="206"/>
                  </a:lnTo>
                  <a:lnTo>
                    <a:pt x="83" y="207"/>
                  </a:lnTo>
                  <a:lnTo>
                    <a:pt x="61" y="206"/>
                  </a:lnTo>
                  <a:lnTo>
                    <a:pt x="39" y="200"/>
                  </a:lnTo>
                  <a:lnTo>
                    <a:pt x="19" y="189"/>
                  </a:lnTo>
                  <a:lnTo>
                    <a:pt x="0" y="175"/>
                  </a:lnTo>
                  <a:lnTo>
                    <a:pt x="21" y="150"/>
                  </a:lnTo>
                  <a:lnTo>
                    <a:pt x="35" y="160"/>
                  </a:lnTo>
                  <a:lnTo>
                    <a:pt x="50" y="169"/>
                  </a:lnTo>
                  <a:lnTo>
                    <a:pt x="66" y="174"/>
                  </a:lnTo>
                  <a:lnTo>
                    <a:pt x="84" y="176"/>
                  </a:lnTo>
                  <a:lnTo>
                    <a:pt x="99" y="174"/>
                  </a:lnTo>
                  <a:lnTo>
                    <a:pt x="111" y="169"/>
                  </a:lnTo>
                  <a:lnTo>
                    <a:pt x="117" y="161"/>
                  </a:lnTo>
                  <a:lnTo>
                    <a:pt x="120" y="151"/>
                  </a:lnTo>
                  <a:lnTo>
                    <a:pt x="120" y="150"/>
                  </a:lnTo>
                  <a:lnTo>
                    <a:pt x="119" y="142"/>
                  </a:lnTo>
                  <a:lnTo>
                    <a:pt x="115" y="135"/>
                  </a:lnTo>
                  <a:lnTo>
                    <a:pt x="106" y="130"/>
                  </a:lnTo>
                  <a:lnTo>
                    <a:pt x="94" y="124"/>
                  </a:lnTo>
                  <a:lnTo>
                    <a:pt x="75" y="119"/>
                  </a:lnTo>
                  <a:lnTo>
                    <a:pt x="55" y="114"/>
                  </a:lnTo>
                  <a:lnTo>
                    <a:pt x="38" y="108"/>
                  </a:lnTo>
                  <a:lnTo>
                    <a:pt x="25" y="99"/>
                  </a:lnTo>
                  <a:lnTo>
                    <a:pt x="15" y="89"/>
                  </a:lnTo>
                  <a:lnTo>
                    <a:pt x="9" y="76"/>
                  </a:lnTo>
                  <a:lnTo>
                    <a:pt x="7" y="59"/>
                  </a:lnTo>
                  <a:lnTo>
                    <a:pt x="7" y="59"/>
                  </a:lnTo>
                  <a:lnTo>
                    <a:pt x="9" y="42"/>
                  </a:lnTo>
                  <a:lnTo>
                    <a:pt x="16" y="28"/>
                  </a:lnTo>
                  <a:lnTo>
                    <a:pt x="27" y="17"/>
                  </a:lnTo>
                  <a:lnTo>
                    <a:pt x="41" y="7"/>
                  </a:lnTo>
                  <a:lnTo>
                    <a:pt x="57" y="2"/>
                  </a:lnTo>
                  <a:lnTo>
                    <a:pt x="7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81" name="Freeform 27"/>
            <p:cNvSpPr>
              <a:spLocks/>
            </p:cNvSpPr>
            <p:nvPr/>
          </p:nvSpPr>
          <p:spPr bwMode="auto">
            <a:xfrm>
              <a:off x="2322513" y="5287963"/>
              <a:ext cx="258763" cy="320675"/>
            </a:xfrm>
            <a:custGeom>
              <a:avLst/>
              <a:gdLst>
                <a:gd name="T0" fmla="*/ 0 w 163"/>
                <a:gd name="T1" fmla="*/ 0 h 202"/>
                <a:gd name="T2" fmla="*/ 163 w 163"/>
                <a:gd name="T3" fmla="*/ 0 h 202"/>
                <a:gd name="T4" fmla="*/ 163 w 163"/>
                <a:gd name="T5" fmla="*/ 33 h 202"/>
                <a:gd name="T6" fmla="*/ 99 w 163"/>
                <a:gd name="T7" fmla="*/ 33 h 202"/>
                <a:gd name="T8" fmla="*/ 99 w 163"/>
                <a:gd name="T9" fmla="*/ 202 h 202"/>
                <a:gd name="T10" fmla="*/ 63 w 163"/>
                <a:gd name="T11" fmla="*/ 202 h 202"/>
                <a:gd name="T12" fmla="*/ 63 w 163"/>
                <a:gd name="T13" fmla="*/ 33 h 202"/>
                <a:gd name="T14" fmla="*/ 0 w 163"/>
                <a:gd name="T15" fmla="*/ 33 h 202"/>
                <a:gd name="T16" fmla="*/ 0 w 163"/>
                <a:gd name="T17"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3" h="202">
                  <a:moveTo>
                    <a:pt x="0" y="0"/>
                  </a:moveTo>
                  <a:lnTo>
                    <a:pt x="163" y="0"/>
                  </a:lnTo>
                  <a:lnTo>
                    <a:pt x="163" y="33"/>
                  </a:lnTo>
                  <a:lnTo>
                    <a:pt x="99" y="33"/>
                  </a:lnTo>
                  <a:lnTo>
                    <a:pt x="99" y="202"/>
                  </a:lnTo>
                  <a:lnTo>
                    <a:pt x="63" y="202"/>
                  </a:lnTo>
                  <a:lnTo>
                    <a:pt x="63" y="33"/>
                  </a:lnTo>
                  <a:lnTo>
                    <a:pt x="0" y="3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82" name="Freeform 28"/>
            <p:cNvSpPr>
              <a:spLocks noEditPoints="1"/>
            </p:cNvSpPr>
            <p:nvPr/>
          </p:nvSpPr>
          <p:spPr bwMode="auto">
            <a:xfrm>
              <a:off x="2662238" y="5287963"/>
              <a:ext cx="273050" cy="320675"/>
            </a:xfrm>
            <a:custGeom>
              <a:avLst/>
              <a:gdLst>
                <a:gd name="T0" fmla="*/ 35 w 172"/>
                <a:gd name="T1" fmla="*/ 32 h 202"/>
                <a:gd name="T2" fmla="*/ 35 w 172"/>
                <a:gd name="T3" fmla="*/ 100 h 202"/>
                <a:gd name="T4" fmla="*/ 87 w 172"/>
                <a:gd name="T5" fmla="*/ 100 h 202"/>
                <a:gd name="T6" fmla="*/ 102 w 172"/>
                <a:gd name="T7" fmla="*/ 98 h 202"/>
                <a:gd name="T8" fmla="*/ 113 w 172"/>
                <a:gd name="T9" fmla="*/ 94 h 202"/>
                <a:gd name="T10" fmla="*/ 122 w 172"/>
                <a:gd name="T11" fmla="*/ 87 h 202"/>
                <a:gd name="T12" fmla="*/ 127 w 172"/>
                <a:gd name="T13" fmla="*/ 77 h 202"/>
                <a:gd name="T14" fmla="*/ 129 w 172"/>
                <a:gd name="T15" fmla="*/ 66 h 202"/>
                <a:gd name="T16" fmla="*/ 129 w 172"/>
                <a:gd name="T17" fmla="*/ 65 h 202"/>
                <a:gd name="T18" fmla="*/ 127 w 172"/>
                <a:gd name="T19" fmla="*/ 54 h 202"/>
                <a:gd name="T20" fmla="*/ 122 w 172"/>
                <a:gd name="T21" fmla="*/ 44 h 202"/>
                <a:gd name="T22" fmla="*/ 113 w 172"/>
                <a:gd name="T23" fmla="*/ 38 h 202"/>
                <a:gd name="T24" fmla="*/ 102 w 172"/>
                <a:gd name="T25" fmla="*/ 34 h 202"/>
                <a:gd name="T26" fmla="*/ 87 w 172"/>
                <a:gd name="T27" fmla="*/ 32 h 202"/>
                <a:gd name="T28" fmla="*/ 35 w 172"/>
                <a:gd name="T29" fmla="*/ 32 h 202"/>
                <a:gd name="T30" fmla="*/ 0 w 172"/>
                <a:gd name="T31" fmla="*/ 0 h 202"/>
                <a:gd name="T32" fmla="*/ 90 w 172"/>
                <a:gd name="T33" fmla="*/ 0 h 202"/>
                <a:gd name="T34" fmla="*/ 108 w 172"/>
                <a:gd name="T35" fmla="*/ 1 h 202"/>
                <a:gd name="T36" fmla="*/ 124 w 172"/>
                <a:gd name="T37" fmla="*/ 5 h 202"/>
                <a:gd name="T38" fmla="*/ 138 w 172"/>
                <a:gd name="T39" fmla="*/ 12 h 202"/>
                <a:gd name="T40" fmla="*/ 148 w 172"/>
                <a:gd name="T41" fmla="*/ 20 h 202"/>
                <a:gd name="T42" fmla="*/ 158 w 172"/>
                <a:gd name="T43" fmla="*/ 33 h 202"/>
                <a:gd name="T44" fmla="*/ 163 w 172"/>
                <a:gd name="T45" fmla="*/ 46 h 202"/>
                <a:gd name="T46" fmla="*/ 165 w 172"/>
                <a:gd name="T47" fmla="*/ 63 h 202"/>
                <a:gd name="T48" fmla="*/ 165 w 172"/>
                <a:gd name="T49" fmla="*/ 64 h 202"/>
                <a:gd name="T50" fmla="*/ 163 w 172"/>
                <a:gd name="T51" fmla="*/ 82 h 202"/>
                <a:gd name="T52" fmla="*/ 156 w 172"/>
                <a:gd name="T53" fmla="*/ 97 h 202"/>
                <a:gd name="T54" fmla="*/ 146 w 172"/>
                <a:gd name="T55" fmla="*/ 110 h 202"/>
                <a:gd name="T56" fmla="*/ 132 w 172"/>
                <a:gd name="T57" fmla="*/ 119 h 202"/>
                <a:gd name="T58" fmla="*/ 117 w 172"/>
                <a:gd name="T59" fmla="*/ 125 h 202"/>
                <a:gd name="T60" fmla="*/ 172 w 172"/>
                <a:gd name="T61" fmla="*/ 202 h 202"/>
                <a:gd name="T62" fmla="*/ 129 w 172"/>
                <a:gd name="T63" fmla="*/ 202 h 202"/>
                <a:gd name="T64" fmla="*/ 80 w 172"/>
                <a:gd name="T65" fmla="*/ 131 h 202"/>
                <a:gd name="T66" fmla="*/ 35 w 172"/>
                <a:gd name="T67" fmla="*/ 131 h 202"/>
                <a:gd name="T68" fmla="*/ 35 w 172"/>
                <a:gd name="T69" fmla="*/ 202 h 202"/>
                <a:gd name="T70" fmla="*/ 0 w 172"/>
                <a:gd name="T71" fmla="*/ 202 h 202"/>
                <a:gd name="T72" fmla="*/ 0 w 172"/>
                <a:gd name="T73"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2" h="202">
                  <a:moveTo>
                    <a:pt x="35" y="32"/>
                  </a:moveTo>
                  <a:lnTo>
                    <a:pt x="35" y="100"/>
                  </a:lnTo>
                  <a:lnTo>
                    <a:pt x="87" y="100"/>
                  </a:lnTo>
                  <a:lnTo>
                    <a:pt x="102" y="98"/>
                  </a:lnTo>
                  <a:lnTo>
                    <a:pt x="113" y="94"/>
                  </a:lnTo>
                  <a:lnTo>
                    <a:pt x="122" y="87"/>
                  </a:lnTo>
                  <a:lnTo>
                    <a:pt x="127" y="77"/>
                  </a:lnTo>
                  <a:lnTo>
                    <a:pt x="129" y="66"/>
                  </a:lnTo>
                  <a:lnTo>
                    <a:pt x="129" y="65"/>
                  </a:lnTo>
                  <a:lnTo>
                    <a:pt x="127" y="54"/>
                  </a:lnTo>
                  <a:lnTo>
                    <a:pt x="122" y="44"/>
                  </a:lnTo>
                  <a:lnTo>
                    <a:pt x="113" y="38"/>
                  </a:lnTo>
                  <a:lnTo>
                    <a:pt x="102" y="34"/>
                  </a:lnTo>
                  <a:lnTo>
                    <a:pt x="87" y="32"/>
                  </a:lnTo>
                  <a:lnTo>
                    <a:pt x="35" y="32"/>
                  </a:lnTo>
                  <a:close/>
                  <a:moveTo>
                    <a:pt x="0" y="0"/>
                  </a:moveTo>
                  <a:lnTo>
                    <a:pt x="90" y="0"/>
                  </a:lnTo>
                  <a:lnTo>
                    <a:pt x="108" y="1"/>
                  </a:lnTo>
                  <a:lnTo>
                    <a:pt x="124" y="5"/>
                  </a:lnTo>
                  <a:lnTo>
                    <a:pt x="138" y="12"/>
                  </a:lnTo>
                  <a:lnTo>
                    <a:pt x="148" y="20"/>
                  </a:lnTo>
                  <a:lnTo>
                    <a:pt x="158" y="33"/>
                  </a:lnTo>
                  <a:lnTo>
                    <a:pt x="163" y="46"/>
                  </a:lnTo>
                  <a:lnTo>
                    <a:pt x="165" y="63"/>
                  </a:lnTo>
                  <a:lnTo>
                    <a:pt x="165" y="64"/>
                  </a:lnTo>
                  <a:lnTo>
                    <a:pt x="163" y="82"/>
                  </a:lnTo>
                  <a:lnTo>
                    <a:pt x="156" y="97"/>
                  </a:lnTo>
                  <a:lnTo>
                    <a:pt x="146" y="110"/>
                  </a:lnTo>
                  <a:lnTo>
                    <a:pt x="132" y="119"/>
                  </a:lnTo>
                  <a:lnTo>
                    <a:pt x="117" y="125"/>
                  </a:lnTo>
                  <a:lnTo>
                    <a:pt x="172" y="202"/>
                  </a:lnTo>
                  <a:lnTo>
                    <a:pt x="129" y="202"/>
                  </a:lnTo>
                  <a:lnTo>
                    <a:pt x="80" y="131"/>
                  </a:lnTo>
                  <a:lnTo>
                    <a:pt x="35" y="131"/>
                  </a:lnTo>
                  <a:lnTo>
                    <a:pt x="35"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83" name="Freeform 29"/>
            <p:cNvSpPr>
              <a:spLocks noEditPoints="1"/>
            </p:cNvSpPr>
            <p:nvPr/>
          </p:nvSpPr>
          <p:spPr bwMode="auto">
            <a:xfrm>
              <a:off x="3003550" y="5283200"/>
              <a:ext cx="334963" cy="330200"/>
            </a:xfrm>
            <a:custGeom>
              <a:avLst/>
              <a:gdLst>
                <a:gd name="T0" fmla="*/ 106 w 211"/>
                <a:gd name="T1" fmla="*/ 31 h 208"/>
                <a:gd name="T2" fmla="*/ 87 w 211"/>
                <a:gd name="T3" fmla="*/ 35 h 208"/>
                <a:gd name="T4" fmla="*/ 70 w 211"/>
                <a:gd name="T5" fmla="*/ 42 h 208"/>
                <a:gd name="T6" fmla="*/ 57 w 211"/>
                <a:gd name="T7" fmla="*/ 53 h 208"/>
                <a:gd name="T8" fmla="*/ 46 w 211"/>
                <a:gd name="T9" fmla="*/ 67 h 208"/>
                <a:gd name="T10" fmla="*/ 40 w 211"/>
                <a:gd name="T11" fmla="*/ 84 h 208"/>
                <a:gd name="T12" fmla="*/ 38 w 211"/>
                <a:gd name="T13" fmla="*/ 103 h 208"/>
                <a:gd name="T14" fmla="*/ 38 w 211"/>
                <a:gd name="T15" fmla="*/ 103 h 208"/>
                <a:gd name="T16" fmla="*/ 40 w 211"/>
                <a:gd name="T17" fmla="*/ 122 h 208"/>
                <a:gd name="T18" fmla="*/ 46 w 211"/>
                <a:gd name="T19" fmla="*/ 139 h 208"/>
                <a:gd name="T20" fmla="*/ 57 w 211"/>
                <a:gd name="T21" fmla="*/ 154 h 208"/>
                <a:gd name="T22" fmla="*/ 71 w 211"/>
                <a:gd name="T23" fmla="*/ 166 h 208"/>
                <a:gd name="T24" fmla="*/ 87 w 211"/>
                <a:gd name="T25" fmla="*/ 173 h 208"/>
                <a:gd name="T26" fmla="*/ 106 w 211"/>
                <a:gd name="T27" fmla="*/ 175 h 208"/>
                <a:gd name="T28" fmla="*/ 125 w 211"/>
                <a:gd name="T29" fmla="*/ 173 h 208"/>
                <a:gd name="T30" fmla="*/ 142 w 211"/>
                <a:gd name="T31" fmla="*/ 166 h 208"/>
                <a:gd name="T32" fmla="*/ 155 w 211"/>
                <a:gd name="T33" fmla="*/ 154 h 208"/>
                <a:gd name="T34" fmla="*/ 165 w 211"/>
                <a:gd name="T35" fmla="*/ 140 h 208"/>
                <a:gd name="T36" fmla="*/ 172 w 211"/>
                <a:gd name="T37" fmla="*/ 123 h 208"/>
                <a:gd name="T38" fmla="*/ 174 w 211"/>
                <a:gd name="T39" fmla="*/ 104 h 208"/>
                <a:gd name="T40" fmla="*/ 174 w 211"/>
                <a:gd name="T41" fmla="*/ 103 h 208"/>
                <a:gd name="T42" fmla="*/ 172 w 211"/>
                <a:gd name="T43" fmla="*/ 84 h 208"/>
                <a:gd name="T44" fmla="*/ 165 w 211"/>
                <a:gd name="T45" fmla="*/ 67 h 208"/>
                <a:gd name="T46" fmla="*/ 155 w 211"/>
                <a:gd name="T47" fmla="*/ 54 h 208"/>
                <a:gd name="T48" fmla="*/ 142 w 211"/>
                <a:gd name="T49" fmla="*/ 42 h 208"/>
                <a:gd name="T50" fmla="*/ 125 w 211"/>
                <a:gd name="T51" fmla="*/ 35 h 208"/>
                <a:gd name="T52" fmla="*/ 106 w 211"/>
                <a:gd name="T53" fmla="*/ 31 h 208"/>
                <a:gd name="T54" fmla="*/ 106 w 211"/>
                <a:gd name="T55" fmla="*/ 0 h 208"/>
                <a:gd name="T56" fmla="*/ 131 w 211"/>
                <a:gd name="T57" fmla="*/ 2 h 208"/>
                <a:gd name="T58" fmla="*/ 154 w 211"/>
                <a:gd name="T59" fmla="*/ 10 h 208"/>
                <a:gd name="T60" fmla="*/ 173 w 211"/>
                <a:gd name="T61" fmla="*/ 22 h 208"/>
                <a:gd name="T62" fmla="*/ 189 w 211"/>
                <a:gd name="T63" fmla="*/ 39 h 208"/>
                <a:gd name="T64" fmla="*/ 201 w 211"/>
                <a:gd name="T65" fmla="*/ 58 h 208"/>
                <a:gd name="T66" fmla="*/ 208 w 211"/>
                <a:gd name="T67" fmla="*/ 79 h 208"/>
                <a:gd name="T68" fmla="*/ 211 w 211"/>
                <a:gd name="T69" fmla="*/ 103 h 208"/>
                <a:gd name="T70" fmla="*/ 211 w 211"/>
                <a:gd name="T71" fmla="*/ 103 h 208"/>
                <a:gd name="T72" fmla="*/ 208 w 211"/>
                <a:gd name="T73" fmla="*/ 128 h 208"/>
                <a:gd name="T74" fmla="*/ 201 w 211"/>
                <a:gd name="T75" fmla="*/ 149 h 208"/>
                <a:gd name="T76" fmla="*/ 189 w 211"/>
                <a:gd name="T77" fmla="*/ 169 h 208"/>
                <a:gd name="T78" fmla="*/ 173 w 211"/>
                <a:gd name="T79" fmla="*/ 185 h 208"/>
                <a:gd name="T80" fmla="*/ 153 w 211"/>
                <a:gd name="T81" fmla="*/ 197 h 208"/>
                <a:gd name="T82" fmla="*/ 131 w 211"/>
                <a:gd name="T83" fmla="*/ 205 h 208"/>
                <a:gd name="T84" fmla="*/ 106 w 211"/>
                <a:gd name="T85" fmla="*/ 208 h 208"/>
                <a:gd name="T86" fmla="*/ 80 w 211"/>
                <a:gd name="T87" fmla="*/ 205 h 208"/>
                <a:gd name="T88" fmla="*/ 58 w 211"/>
                <a:gd name="T89" fmla="*/ 197 h 208"/>
                <a:gd name="T90" fmla="*/ 38 w 211"/>
                <a:gd name="T91" fmla="*/ 185 h 208"/>
                <a:gd name="T92" fmla="*/ 22 w 211"/>
                <a:gd name="T93" fmla="*/ 169 h 208"/>
                <a:gd name="T94" fmla="*/ 11 w 211"/>
                <a:gd name="T95" fmla="*/ 150 h 208"/>
                <a:gd name="T96" fmla="*/ 3 w 211"/>
                <a:gd name="T97" fmla="*/ 128 h 208"/>
                <a:gd name="T98" fmla="*/ 0 w 211"/>
                <a:gd name="T99" fmla="*/ 104 h 208"/>
                <a:gd name="T100" fmla="*/ 0 w 211"/>
                <a:gd name="T101" fmla="*/ 103 h 208"/>
                <a:gd name="T102" fmla="*/ 3 w 211"/>
                <a:gd name="T103" fmla="*/ 80 h 208"/>
                <a:gd name="T104" fmla="*/ 11 w 211"/>
                <a:gd name="T105" fmla="*/ 58 h 208"/>
                <a:gd name="T106" fmla="*/ 22 w 211"/>
                <a:gd name="T107" fmla="*/ 39 h 208"/>
                <a:gd name="T108" fmla="*/ 39 w 211"/>
                <a:gd name="T109" fmla="*/ 23 h 208"/>
                <a:gd name="T110" fmla="*/ 58 w 211"/>
                <a:gd name="T111" fmla="*/ 10 h 208"/>
                <a:gd name="T112" fmla="*/ 80 w 211"/>
                <a:gd name="T113" fmla="*/ 2 h 208"/>
                <a:gd name="T114" fmla="*/ 106 w 211"/>
                <a:gd name="T115"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1" h="208">
                  <a:moveTo>
                    <a:pt x="106" y="31"/>
                  </a:moveTo>
                  <a:lnTo>
                    <a:pt x="87" y="35"/>
                  </a:lnTo>
                  <a:lnTo>
                    <a:pt x="70" y="42"/>
                  </a:lnTo>
                  <a:lnTo>
                    <a:pt x="57" y="53"/>
                  </a:lnTo>
                  <a:lnTo>
                    <a:pt x="46" y="67"/>
                  </a:lnTo>
                  <a:lnTo>
                    <a:pt x="40" y="84"/>
                  </a:lnTo>
                  <a:lnTo>
                    <a:pt x="38" y="103"/>
                  </a:lnTo>
                  <a:lnTo>
                    <a:pt x="38" y="103"/>
                  </a:lnTo>
                  <a:lnTo>
                    <a:pt x="40" y="122"/>
                  </a:lnTo>
                  <a:lnTo>
                    <a:pt x="46" y="139"/>
                  </a:lnTo>
                  <a:lnTo>
                    <a:pt x="57" y="154"/>
                  </a:lnTo>
                  <a:lnTo>
                    <a:pt x="71" y="166"/>
                  </a:lnTo>
                  <a:lnTo>
                    <a:pt x="87" y="173"/>
                  </a:lnTo>
                  <a:lnTo>
                    <a:pt x="106" y="175"/>
                  </a:lnTo>
                  <a:lnTo>
                    <a:pt x="125" y="173"/>
                  </a:lnTo>
                  <a:lnTo>
                    <a:pt x="142" y="166"/>
                  </a:lnTo>
                  <a:lnTo>
                    <a:pt x="155" y="154"/>
                  </a:lnTo>
                  <a:lnTo>
                    <a:pt x="165" y="140"/>
                  </a:lnTo>
                  <a:lnTo>
                    <a:pt x="172" y="123"/>
                  </a:lnTo>
                  <a:lnTo>
                    <a:pt x="174" y="104"/>
                  </a:lnTo>
                  <a:lnTo>
                    <a:pt x="174" y="103"/>
                  </a:lnTo>
                  <a:lnTo>
                    <a:pt x="172" y="84"/>
                  </a:lnTo>
                  <a:lnTo>
                    <a:pt x="165" y="67"/>
                  </a:lnTo>
                  <a:lnTo>
                    <a:pt x="155" y="54"/>
                  </a:lnTo>
                  <a:lnTo>
                    <a:pt x="142" y="42"/>
                  </a:lnTo>
                  <a:lnTo>
                    <a:pt x="125" y="35"/>
                  </a:lnTo>
                  <a:lnTo>
                    <a:pt x="106" y="31"/>
                  </a:lnTo>
                  <a:close/>
                  <a:moveTo>
                    <a:pt x="106" y="0"/>
                  </a:moveTo>
                  <a:lnTo>
                    <a:pt x="131" y="2"/>
                  </a:lnTo>
                  <a:lnTo>
                    <a:pt x="154" y="10"/>
                  </a:lnTo>
                  <a:lnTo>
                    <a:pt x="173" y="22"/>
                  </a:lnTo>
                  <a:lnTo>
                    <a:pt x="189" y="39"/>
                  </a:lnTo>
                  <a:lnTo>
                    <a:pt x="201" y="58"/>
                  </a:lnTo>
                  <a:lnTo>
                    <a:pt x="208" y="79"/>
                  </a:lnTo>
                  <a:lnTo>
                    <a:pt x="211" y="103"/>
                  </a:lnTo>
                  <a:lnTo>
                    <a:pt x="211" y="103"/>
                  </a:lnTo>
                  <a:lnTo>
                    <a:pt x="208" y="128"/>
                  </a:lnTo>
                  <a:lnTo>
                    <a:pt x="201" y="149"/>
                  </a:lnTo>
                  <a:lnTo>
                    <a:pt x="189" y="169"/>
                  </a:lnTo>
                  <a:lnTo>
                    <a:pt x="173" y="185"/>
                  </a:lnTo>
                  <a:lnTo>
                    <a:pt x="153" y="197"/>
                  </a:lnTo>
                  <a:lnTo>
                    <a:pt x="131" y="205"/>
                  </a:lnTo>
                  <a:lnTo>
                    <a:pt x="106" y="208"/>
                  </a:lnTo>
                  <a:lnTo>
                    <a:pt x="80" y="205"/>
                  </a:lnTo>
                  <a:lnTo>
                    <a:pt x="58" y="197"/>
                  </a:lnTo>
                  <a:lnTo>
                    <a:pt x="38" y="185"/>
                  </a:lnTo>
                  <a:lnTo>
                    <a:pt x="22" y="169"/>
                  </a:lnTo>
                  <a:lnTo>
                    <a:pt x="11" y="150"/>
                  </a:lnTo>
                  <a:lnTo>
                    <a:pt x="3" y="128"/>
                  </a:lnTo>
                  <a:lnTo>
                    <a:pt x="0" y="104"/>
                  </a:lnTo>
                  <a:lnTo>
                    <a:pt x="0" y="103"/>
                  </a:lnTo>
                  <a:lnTo>
                    <a:pt x="3" y="80"/>
                  </a:lnTo>
                  <a:lnTo>
                    <a:pt x="11" y="58"/>
                  </a:lnTo>
                  <a:lnTo>
                    <a:pt x="22" y="39"/>
                  </a:lnTo>
                  <a:lnTo>
                    <a:pt x="39" y="23"/>
                  </a:lnTo>
                  <a:lnTo>
                    <a:pt x="58" y="10"/>
                  </a:lnTo>
                  <a:lnTo>
                    <a:pt x="80" y="2"/>
                  </a:lnTo>
                  <a:lnTo>
                    <a:pt x="10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84" name="Freeform 30"/>
            <p:cNvSpPr>
              <a:spLocks/>
            </p:cNvSpPr>
            <p:nvPr/>
          </p:nvSpPr>
          <p:spPr bwMode="auto">
            <a:xfrm>
              <a:off x="3414713" y="5287963"/>
              <a:ext cx="263525" cy="320675"/>
            </a:xfrm>
            <a:custGeom>
              <a:avLst/>
              <a:gdLst>
                <a:gd name="T0" fmla="*/ 4 w 166"/>
                <a:gd name="T1" fmla="*/ 0 h 202"/>
                <a:gd name="T2" fmla="*/ 166 w 166"/>
                <a:gd name="T3" fmla="*/ 0 h 202"/>
                <a:gd name="T4" fmla="*/ 166 w 166"/>
                <a:gd name="T5" fmla="*/ 26 h 202"/>
                <a:gd name="T6" fmla="*/ 47 w 166"/>
                <a:gd name="T7" fmla="*/ 170 h 202"/>
                <a:gd name="T8" fmla="*/ 166 w 166"/>
                <a:gd name="T9" fmla="*/ 170 h 202"/>
                <a:gd name="T10" fmla="*/ 166 w 166"/>
                <a:gd name="T11" fmla="*/ 202 h 202"/>
                <a:gd name="T12" fmla="*/ 0 w 166"/>
                <a:gd name="T13" fmla="*/ 202 h 202"/>
                <a:gd name="T14" fmla="*/ 0 w 166"/>
                <a:gd name="T15" fmla="*/ 175 h 202"/>
                <a:gd name="T16" fmla="*/ 119 w 166"/>
                <a:gd name="T17" fmla="*/ 32 h 202"/>
                <a:gd name="T18" fmla="*/ 4 w 166"/>
                <a:gd name="T19" fmla="*/ 32 h 202"/>
                <a:gd name="T20" fmla="*/ 4 w 166"/>
                <a:gd name="T21"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6" h="202">
                  <a:moveTo>
                    <a:pt x="4" y="0"/>
                  </a:moveTo>
                  <a:lnTo>
                    <a:pt x="166" y="0"/>
                  </a:lnTo>
                  <a:lnTo>
                    <a:pt x="166" y="26"/>
                  </a:lnTo>
                  <a:lnTo>
                    <a:pt x="47" y="170"/>
                  </a:lnTo>
                  <a:lnTo>
                    <a:pt x="166" y="170"/>
                  </a:lnTo>
                  <a:lnTo>
                    <a:pt x="166" y="202"/>
                  </a:lnTo>
                  <a:lnTo>
                    <a:pt x="0" y="202"/>
                  </a:lnTo>
                  <a:lnTo>
                    <a:pt x="0" y="175"/>
                  </a:lnTo>
                  <a:lnTo>
                    <a:pt x="119" y="32"/>
                  </a:lnTo>
                  <a:lnTo>
                    <a:pt x="4" y="32"/>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85" name="Freeform 31"/>
            <p:cNvSpPr>
              <a:spLocks/>
            </p:cNvSpPr>
            <p:nvPr/>
          </p:nvSpPr>
          <p:spPr bwMode="auto">
            <a:xfrm>
              <a:off x="4097338" y="5287963"/>
              <a:ext cx="238125" cy="320675"/>
            </a:xfrm>
            <a:custGeom>
              <a:avLst/>
              <a:gdLst>
                <a:gd name="T0" fmla="*/ 0 w 150"/>
                <a:gd name="T1" fmla="*/ 0 h 202"/>
                <a:gd name="T2" fmla="*/ 150 w 150"/>
                <a:gd name="T3" fmla="*/ 0 h 202"/>
                <a:gd name="T4" fmla="*/ 150 w 150"/>
                <a:gd name="T5" fmla="*/ 32 h 202"/>
                <a:gd name="T6" fmla="*/ 35 w 150"/>
                <a:gd name="T7" fmla="*/ 32 h 202"/>
                <a:gd name="T8" fmla="*/ 35 w 150"/>
                <a:gd name="T9" fmla="*/ 88 h 202"/>
                <a:gd name="T10" fmla="*/ 138 w 150"/>
                <a:gd name="T11" fmla="*/ 88 h 202"/>
                <a:gd name="T12" fmla="*/ 138 w 150"/>
                <a:gd name="T13" fmla="*/ 119 h 202"/>
                <a:gd name="T14" fmla="*/ 35 w 150"/>
                <a:gd name="T15" fmla="*/ 119 h 202"/>
                <a:gd name="T16" fmla="*/ 35 w 150"/>
                <a:gd name="T17" fmla="*/ 202 h 202"/>
                <a:gd name="T18" fmla="*/ 0 w 150"/>
                <a:gd name="T19" fmla="*/ 202 h 202"/>
                <a:gd name="T20" fmla="*/ 0 w 150"/>
                <a:gd name="T21"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202">
                  <a:moveTo>
                    <a:pt x="0" y="0"/>
                  </a:moveTo>
                  <a:lnTo>
                    <a:pt x="150" y="0"/>
                  </a:lnTo>
                  <a:lnTo>
                    <a:pt x="150" y="32"/>
                  </a:lnTo>
                  <a:lnTo>
                    <a:pt x="35" y="32"/>
                  </a:lnTo>
                  <a:lnTo>
                    <a:pt x="35" y="88"/>
                  </a:lnTo>
                  <a:lnTo>
                    <a:pt x="138" y="88"/>
                  </a:lnTo>
                  <a:lnTo>
                    <a:pt x="138" y="119"/>
                  </a:lnTo>
                  <a:lnTo>
                    <a:pt x="35" y="119"/>
                  </a:lnTo>
                  <a:lnTo>
                    <a:pt x="35"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86" name="Freeform 32"/>
            <p:cNvSpPr>
              <a:spLocks noEditPoints="1"/>
            </p:cNvSpPr>
            <p:nvPr/>
          </p:nvSpPr>
          <p:spPr bwMode="auto">
            <a:xfrm>
              <a:off x="4443413" y="5287963"/>
              <a:ext cx="271463" cy="320675"/>
            </a:xfrm>
            <a:custGeom>
              <a:avLst/>
              <a:gdLst>
                <a:gd name="T0" fmla="*/ 36 w 171"/>
                <a:gd name="T1" fmla="*/ 32 h 202"/>
                <a:gd name="T2" fmla="*/ 36 w 171"/>
                <a:gd name="T3" fmla="*/ 100 h 202"/>
                <a:gd name="T4" fmla="*/ 88 w 171"/>
                <a:gd name="T5" fmla="*/ 100 h 202"/>
                <a:gd name="T6" fmla="*/ 102 w 171"/>
                <a:gd name="T7" fmla="*/ 98 h 202"/>
                <a:gd name="T8" fmla="*/ 113 w 171"/>
                <a:gd name="T9" fmla="*/ 94 h 202"/>
                <a:gd name="T10" fmla="*/ 122 w 171"/>
                <a:gd name="T11" fmla="*/ 87 h 202"/>
                <a:gd name="T12" fmla="*/ 127 w 171"/>
                <a:gd name="T13" fmla="*/ 77 h 202"/>
                <a:gd name="T14" fmla="*/ 129 w 171"/>
                <a:gd name="T15" fmla="*/ 66 h 202"/>
                <a:gd name="T16" fmla="*/ 129 w 171"/>
                <a:gd name="T17" fmla="*/ 65 h 202"/>
                <a:gd name="T18" fmla="*/ 128 w 171"/>
                <a:gd name="T19" fmla="*/ 54 h 202"/>
                <a:gd name="T20" fmla="*/ 123 w 171"/>
                <a:gd name="T21" fmla="*/ 44 h 202"/>
                <a:gd name="T22" fmla="*/ 113 w 171"/>
                <a:gd name="T23" fmla="*/ 38 h 202"/>
                <a:gd name="T24" fmla="*/ 102 w 171"/>
                <a:gd name="T25" fmla="*/ 34 h 202"/>
                <a:gd name="T26" fmla="*/ 88 w 171"/>
                <a:gd name="T27" fmla="*/ 32 h 202"/>
                <a:gd name="T28" fmla="*/ 36 w 171"/>
                <a:gd name="T29" fmla="*/ 32 h 202"/>
                <a:gd name="T30" fmla="*/ 0 w 171"/>
                <a:gd name="T31" fmla="*/ 0 h 202"/>
                <a:gd name="T32" fmla="*/ 90 w 171"/>
                <a:gd name="T33" fmla="*/ 0 h 202"/>
                <a:gd name="T34" fmla="*/ 108 w 171"/>
                <a:gd name="T35" fmla="*/ 1 h 202"/>
                <a:gd name="T36" fmla="*/ 124 w 171"/>
                <a:gd name="T37" fmla="*/ 5 h 202"/>
                <a:gd name="T38" fmla="*/ 138 w 171"/>
                <a:gd name="T39" fmla="*/ 12 h 202"/>
                <a:gd name="T40" fmla="*/ 149 w 171"/>
                <a:gd name="T41" fmla="*/ 20 h 202"/>
                <a:gd name="T42" fmla="*/ 158 w 171"/>
                <a:gd name="T43" fmla="*/ 33 h 202"/>
                <a:gd name="T44" fmla="*/ 163 w 171"/>
                <a:gd name="T45" fmla="*/ 46 h 202"/>
                <a:gd name="T46" fmla="*/ 165 w 171"/>
                <a:gd name="T47" fmla="*/ 63 h 202"/>
                <a:gd name="T48" fmla="*/ 165 w 171"/>
                <a:gd name="T49" fmla="*/ 64 h 202"/>
                <a:gd name="T50" fmla="*/ 163 w 171"/>
                <a:gd name="T51" fmla="*/ 82 h 202"/>
                <a:gd name="T52" fmla="*/ 157 w 171"/>
                <a:gd name="T53" fmla="*/ 97 h 202"/>
                <a:gd name="T54" fmla="*/ 146 w 171"/>
                <a:gd name="T55" fmla="*/ 110 h 202"/>
                <a:gd name="T56" fmla="*/ 133 w 171"/>
                <a:gd name="T57" fmla="*/ 119 h 202"/>
                <a:gd name="T58" fmla="*/ 117 w 171"/>
                <a:gd name="T59" fmla="*/ 125 h 202"/>
                <a:gd name="T60" fmla="*/ 171 w 171"/>
                <a:gd name="T61" fmla="*/ 202 h 202"/>
                <a:gd name="T62" fmla="*/ 130 w 171"/>
                <a:gd name="T63" fmla="*/ 202 h 202"/>
                <a:gd name="T64" fmla="*/ 80 w 171"/>
                <a:gd name="T65" fmla="*/ 131 h 202"/>
                <a:gd name="T66" fmla="*/ 36 w 171"/>
                <a:gd name="T67" fmla="*/ 131 h 202"/>
                <a:gd name="T68" fmla="*/ 36 w 171"/>
                <a:gd name="T69" fmla="*/ 202 h 202"/>
                <a:gd name="T70" fmla="*/ 0 w 171"/>
                <a:gd name="T71" fmla="*/ 202 h 202"/>
                <a:gd name="T72" fmla="*/ 0 w 171"/>
                <a:gd name="T73"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1" h="202">
                  <a:moveTo>
                    <a:pt x="36" y="32"/>
                  </a:moveTo>
                  <a:lnTo>
                    <a:pt x="36" y="100"/>
                  </a:lnTo>
                  <a:lnTo>
                    <a:pt x="88" y="100"/>
                  </a:lnTo>
                  <a:lnTo>
                    <a:pt x="102" y="98"/>
                  </a:lnTo>
                  <a:lnTo>
                    <a:pt x="113" y="94"/>
                  </a:lnTo>
                  <a:lnTo>
                    <a:pt x="122" y="87"/>
                  </a:lnTo>
                  <a:lnTo>
                    <a:pt x="127" y="77"/>
                  </a:lnTo>
                  <a:lnTo>
                    <a:pt x="129" y="66"/>
                  </a:lnTo>
                  <a:lnTo>
                    <a:pt x="129" y="65"/>
                  </a:lnTo>
                  <a:lnTo>
                    <a:pt x="128" y="54"/>
                  </a:lnTo>
                  <a:lnTo>
                    <a:pt x="123" y="44"/>
                  </a:lnTo>
                  <a:lnTo>
                    <a:pt x="113" y="38"/>
                  </a:lnTo>
                  <a:lnTo>
                    <a:pt x="102" y="34"/>
                  </a:lnTo>
                  <a:lnTo>
                    <a:pt x="88" y="32"/>
                  </a:lnTo>
                  <a:lnTo>
                    <a:pt x="36" y="32"/>
                  </a:lnTo>
                  <a:close/>
                  <a:moveTo>
                    <a:pt x="0" y="0"/>
                  </a:moveTo>
                  <a:lnTo>
                    <a:pt x="90" y="0"/>
                  </a:lnTo>
                  <a:lnTo>
                    <a:pt x="108" y="1"/>
                  </a:lnTo>
                  <a:lnTo>
                    <a:pt x="124" y="5"/>
                  </a:lnTo>
                  <a:lnTo>
                    <a:pt x="138" y="12"/>
                  </a:lnTo>
                  <a:lnTo>
                    <a:pt x="149" y="20"/>
                  </a:lnTo>
                  <a:lnTo>
                    <a:pt x="158" y="33"/>
                  </a:lnTo>
                  <a:lnTo>
                    <a:pt x="163" y="46"/>
                  </a:lnTo>
                  <a:lnTo>
                    <a:pt x="165" y="63"/>
                  </a:lnTo>
                  <a:lnTo>
                    <a:pt x="165" y="64"/>
                  </a:lnTo>
                  <a:lnTo>
                    <a:pt x="163" y="82"/>
                  </a:lnTo>
                  <a:lnTo>
                    <a:pt x="157" y="97"/>
                  </a:lnTo>
                  <a:lnTo>
                    <a:pt x="146" y="110"/>
                  </a:lnTo>
                  <a:lnTo>
                    <a:pt x="133" y="119"/>
                  </a:lnTo>
                  <a:lnTo>
                    <a:pt x="117" y="125"/>
                  </a:lnTo>
                  <a:lnTo>
                    <a:pt x="171" y="202"/>
                  </a:lnTo>
                  <a:lnTo>
                    <a:pt x="130" y="202"/>
                  </a:lnTo>
                  <a:lnTo>
                    <a:pt x="80" y="131"/>
                  </a:lnTo>
                  <a:lnTo>
                    <a:pt x="36" y="131"/>
                  </a:lnTo>
                  <a:lnTo>
                    <a:pt x="36"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87" name="Rectangle 33"/>
            <p:cNvSpPr>
              <a:spLocks noChangeArrowheads="1"/>
            </p:cNvSpPr>
            <p:nvPr/>
          </p:nvSpPr>
          <p:spPr bwMode="auto">
            <a:xfrm>
              <a:off x="4837113" y="5287963"/>
              <a:ext cx="53975" cy="32067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CA" dirty="0"/>
            </a:p>
          </p:txBody>
        </p:sp>
        <p:sp>
          <p:nvSpPr>
            <p:cNvPr id="88" name="Freeform 34"/>
            <p:cNvSpPr>
              <a:spLocks/>
            </p:cNvSpPr>
            <p:nvPr/>
          </p:nvSpPr>
          <p:spPr bwMode="auto">
            <a:xfrm>
              <a:off x="5024438" y="5287963"/>
              <a:ext cx="239713" cy="320675"/>
            </a:xfrm>
            <a:custGeom>
              <a:avLst/>
              <a:gdLst>
                <a:gd name="T0" fmla="*/ 0 w 151"/>
                <a:gd name="T1" fmla="*/ 0 h 202"/>
                <a:gd name="T2" fmla="*/ 149 w 151"/>
                <a:gd name="T3" fmla="*/ 0 h 202"/>
                <a:gd name="T4" fmla="*/ 149 w 151"/>
                <a:gd name="T5" fmla="*/ 32 h 202"/>
                <a:gd name="T6" fmla="*/ 35 w 151"/>
                <a:gd name="T7" fmla="*/ 32 h 202"/>
                <a:gd name="T8" fmla="*/ 35 w 151"/>
                <a:gd name="T9" fmla="*/ 83 h 202"/>
                <a:gd name="T10" fmla="*/ 136 w 151"/>
                <a:gd name="T11" fmla="*/ 83 h 202"/>
                <a:gd name="T12" fmla="*/ 136 w 151"/>
                <a:gd name="T13" fmla="*/ 115 h 202"/>
                <a:gd name="T14" fmla="*/ 35 w 151"/>
                <a:gd name="T15" fmla="*/ 115 h 202"/>
                <a:gd name="T16" fmla="*/ 35 w 151"/>
                <a:gd name="T17" fmla="*/ 170 h 202"/>
                <a:gd name="T18" fmla="*/ 151 w 151"/>
                <a:gd name="T19" fmla="*/ 170 h 202"/>
                <a:gd name="T20" fmla="*/ 151 w 151"/>
                <a:gd name="T21" fmla="*/ 202 h 202"/>
                <a:gd name="T22" fmla="*/ 0 w 151"/>
                <a:gd name="T23" fmla="*/ 202 h 202"/>
                <a:gd name="T24" fmla="*/ 0 w 151"/>
                <a:gd name="T25"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1" h="202">
                  <a:moveTo>
                    <a:pt x="0" y="0"/>
                  </a:moveTo>
                  <a:lnTo>
                    <a:pt x="149" y="0"/>
                  </a:lnTo>
                  <a:lnTo>
                    <a:pt x="149" y="32"/>
                  </a:lnTo>
                  <a:lnTo>
                    <a:pt x="35" y="32"/>
                  </a:lnTo>
                  <a:lnTo>
                    <a:pt x="35" y="83"/>
                  </a:lnTo>
                  <a:lnTo>
                    <a:pt x="136" y="83"/>
                  </a:lnTo>
                  <a:lnTo>
                    <a:pt x="136" y="115"/>
                  </a:lnTo>
                  <a:lnTo>
                    <a:pt x="35" y="115"/>
                  </a:lnTo>
                  <a:lnTo>
                    <a:pt x="35" y="170"/>
                  </a:lnTo>
                  <a:lnTo>
                    <a:pt x="151" y="170"/>
                  </a:lnTo>
                  <a:lnTo>
                    <a:pt x="151"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89" name="Freeform 35"/>
            <p:cNvSpPr>
              <a:spLocks noEditPoints="1"/>
            </p:cNvSpPr>
            <p:nvPr/>
          </p:nvSpPr>
          <p:spPr bwMode="auto">
            <a:xfrm>
              <a:off x="5387975" y="5287963"/>
              <a:ext cx="288925" cy="320675"/>
            </a:xfrm>
            <a:custGeom>
              <a:avLst/>
              <a:gdLst>
                <a:gd name="T0" fmla="*/ 35 w 182"/>
                <a:gd name="T1" fmla="*/ 32 h 202"/>
                <a:gd name="T2" fmla="*/ 35 w 182"/>
                <a:gd name="T3" fmla="*/ 169 h 202"/>
                <a:gd name="T4" fmla="*/ 75 w 182"/>
                <a:gd name="T5" fmla="*/ 169 h 202"/>
                <a:gd name="T6" fmla="*/ 96 w 182"/>
                <a:gd name="T7" fmla="*/ 167 h 202"/>
                <a:gd name="T8" fmla="*/ 112 w 182"/>
                <a:gd name="T9" fmla="*/ 161 h 202"/>
                <a:gd name="T10" fmla="*/ 126 w 182"/>
                <a:gd name="T11" fmla="*/ 150 h 202"/>
                <a:gd name="T12" fmla="*/ 137 w 182"/>
                <a:gd name="T13" fmla="*/ 136 h 202"/>
                <a:gd name="T14" fmla="*/ 143 w 182"/>
                <a:gd name="T15" fmla="*/ 120 h 202"/>
                <a:gd name="T16" fmla="*/ 145 w 182"/>
                <a:gd name="T17" fmla="*/ 101 h 202"/>
                <a:gd name="T18" fmla="*/ 145 w 182"/>
                <a:gd name="T19" fmla="*/ 100 h 202"/>
                <a:gd name="T20" fmla="*/ 143 w 182"/>
                <a:gd name="T21" fmla="*/ 82 h 202"/>
                <a:gd name="T22" fmla="*/ 137 w 182"/>
                <a:gd name="T23" fmla="*/ 65 h 202"/>
                <a:gd name="T24" fmla="*/ 126 w 182"/>
                <a:gd name="T25" fmla="*/ 52 h 202"/>
                <a:gd name="T26" fmla="*/ 112 w 182"/>
                <a:gd name="T27" fmla="*/ 41 h 202"/>
                <a:gd name="T28" fmla="*/ 96 w 182"/>
                <a:gd name="T29" fmla="*/ 35 h 202"/>
                <a:gd name="T30" fmla="*/ 75 w 182"/>
                <a:gd name="T31" fmla="*/ 32 h 202"/>
                <a:gd name="T32" fmla="*/ 35 w 182"/>
                <a:gd name="T33" fmla="*/ 32 h 202"/>
                <a:gd name="T34" fmla="*/ 0 w 182"/>
                <a:gd name="T35" fmla="*/ 0 h 202"/>
                <a:gd name="T36" fmla="*/ 75 w 182"/>
                <a:gd name="T37" fmla="*/ 0 h 202"/>
                <a:gd name="T38" fmla="*/ 101 w 182"/>
                <a:gd name="T39" fmla="*/ 2 h 202"/>
                <a:gd name="T40" fmla="*/ 124 w 182"/>
                <a:gd name="T41" fmla="*/ 9 h 202"/>
                <a:gd name="T42" fmla="*/ 144 w 182"/>
                <a:gd name="T43" fmla="*/ 21 h 202"/>
                <a:gd name="T44" fmla="*/ 160 w 182"/>
                <a:gd name="T45" fmla="*/ 37 h 202"/>
                <a:gd name="T46" fmla="*/ 173 w 182"/>
                <a:gd name="T47" fmla="*/ 56 h 202"/>
                <a:gd name="T48" fmla="*/ 180 w 182"/>
                <a:gd name="T49" fmla="*/ 77 h 202"/>
                <a:gd name="T50" fmla="*/ 182 w 182"/>
                <a:gd name="T51" fmla="*/ 100 h 202"/>
                <a:gd name="T52" fmla="*/ 182 w 182"/>
                <a:gd name="T53" fmla="*/ 100 h 202"/>
                <a:gd name="T54" fmla="*/ 180 w 182"/>
                <a:gd name="T55" fmla="*/ 125 h 202"/>
                <a:gd name="T56" fmla="*/ 173 w 182"/>
                <a:gd name="T57" fmla="*/ 146 h 202"/>
                <a:gd name="T58" fmla="*/ 160 w 182"/>
                <a:gd name="T59" fmla="*/ 164 h 202"/>
                <a:gd name="T60" fmla="*/ 144 w 182"/>
                <a:gd name="T61" fmla="*/ 180 h 202"/>
                <a:gd name="T62" fmla="*/ 124 w 182"/>
                <a:gd name="T63" fmla="*/ 191 h 202"/>
                <a:gd name="T64" fmla="*/ 101 w 182"/>
                <a:gd name="T65" fmla="*/ 199 h 202"/>
                <a:gd name="T66" fmla="*/ 75 w 182"/>
                <a:gd name="T67" fmla="*/ 202 h 202"/>
                <a:gd name="T68" fmla="*/ 0 w 182"/>
                <a:gd name="T69" fmla="*/ 202 h 202"/>
                <a:gd name="T70" fmla="*/ 0 w 182"/>
                <a:gd name="T71"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2" h="202">
                  <a:moveTo>
                    <a:pt x="35" y="32"/>
                  </a:moveTo>
                  <a:lnTo>
                    <a:pt x="35" y="169"/>
                  </a:lnTo>
                  <a:lnTo>
                    <a:pt x="75" y="169"/>
                  </a:lnTo>
                  <a:lnTo>
                    <a:pt x="96" y="167"/>
                  </a:lnTo>
                  <a:lnTo>
                    <a:pt x="112" y="161"/>
                  </a:lnTo>
                  <a:lnTo>
                    <a:pt x="126" y="150"/>
                  </a:lnTo>
                  <a:lnTo>
                    <a:pt x="137" y="136"/>
                  </a:lnTo>
                  <a:lnTo>
                    <a:pt x="143" y="120"/>
                  </a:lnTo>
                  <a:lnTo>
                    <a:pt x="145" y="101"/>
                  </a:lnTo>
                  <a:lnTo>
                    <a:pt x="145" y="100"/>
                  </a:lnTo>
                  <a:lnTo>
                    <a:pt x="143" y="82"/>
                  </a:lnTo>
                  <a:lnTo>
                    <a:pt x="137" y="65"/>
                  </a:lnTo>
                  <a:lnTo>
                    <a:pt x="126" y="52"/>
                  </a:lnTo>
                  <a:lnTo>
                    <a:pt x="112" y="41"/>
                  </a:lnTo>
                  <a:lnTo>
                    <a:pt x="96" y="35"/>
                  </a:lnTo>
                  <a:lnTo>
                    <a:pt x="75" y="32"/>
                  </a:lnTo>
                  <a:lnTo>
                    <a:pt x="35" y="32"/>
                  </a:lnTo>
                  <a:close/>
                  <a:moveTo>
                    <a:pt x="0" y="0"/>
                  </a:moveTo>
                  <a:lnTo>
                    <a:pt x="75" y="0"/>
                  </a:lnTo>
                  <a:lnTo>
                    <a:pt x="101" y="2"/>
                  </a:lnTo>
                  <a:lnTo>
                    <a:pt x="124" y="9"/>
                  </a:lnTo>
                  <a:lnTo>
                    <a:pt x="144" y="21"/>
                  </a:lnTo>
                  <a:lnTo>
                    <a:pt x="160" y="37"/>
                  </a:lnTo>
                  <a:lnTo>
                    <a:pt x="173" y="56"/>
                  </a:lnTo>
                  <a:lnTo>
                    <a:pt x="180" y="77"/>
                  </a:lnTo>
                  <a:lnTo>
                    <a:pt x="182" y="100"/>
                  </a:lnTo>
                  <a:lnTo>
                    <a:pt x="182" y="100"/>
                  </a:lnTo>
                  <a:lnTo>
                    <a:pt x="180" y="125"/>
                  </a:lnTo>
                  <a:lnTo>
                    <a:pt x="173" y="146"/>
                  </a:lnTo>
                  <a:lnTo>
                    <a:pt x="160" y="164"/>
                  </a:lnTo>
                  <a:lnTo>
                    <a:pt x="144" y="180"/>
                  </a:lnTo>
                  <a:lnTo>
                    <a:pt x="124" y="191"/>
                  </a:lnTo>
                  <a:lnTo>
                    <a:pt x="101" y="199"/>
                  </a:lnTo>
                  <a:lnTo>
                    <a:pt x="75"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90" name="Freeform 36"/>
            <p:cNvSpPr>
              <a:spLocks noEditPoints="1"/>
            </p:cNvSpPr>
            <p:nvPr/>
          </p:nvSpPr>
          <p:spPr bwMode="auto">
            <a:xfrm>
              <a:off x="5778500" y="5287963"/>
              <a:ext cx="266700" cy="320675"/>
            </a:xfrm>
            <a:custGeom>
              <a:avLst/>
              <a:gdLst>
                <a:gd name="T0" fmla="*/ 35 w 168"/>
                <a:gd name="T1" fmla="*/ 115 h 202"/>
                <a:gd name="T2" fmla="*/ 35 w 168"/>
                <a:gd name="T3" fmla="*/ 170 h 202"/>
                <a:gd name="T4" fmla="*/ 94 w 168"/>
                <a:gd name="T5" fmla="*/ 170 h 202"/>
                <a:gd name="T6" fmla="*/ 106 w 168"/>
                <a:gd name="T7" fmla="*/ 169 h 202"/>
                <a:gd name="T8" fmla="*/ 118 w 168"/>
                <a:gd name="T9" fmla="*/ 166 h 202"/>
                <a:gd name="T10" fmla="*/ 125 w 168"/>
                <a:gd name="T11" fmla="*/ 160 h 202"/>
                <a:gd name="T12" fmla="*/ 131 w 168"/>
                <a:gd name="T13" fmla="*/ 152 h 202"/>
                <a:gd name="T14" fmla="*/ 133 w 168"/>
                <a:gd name="T15" fmla="*/ 143 h 202"/>
                <a:gd name="T16" fmla="*/ 133 w 168"/>
                <a:gd name="T17" fmla="*/ 142 h 202"/>
                <a:gd name="T18" fmla="*/ 131 w 168"/>
                <a:gd name="T19" fmla="*/ 132 h 202"/>
                <a:gd name="T20" fmla="*/ 125 w 168"/>
                <a:gd name="T21" fmla="*/ 125 h 202"/>
                <a:gd name="T22" fmla="*/ 118 w 168"/>
                <a:gd name="T23" fmla="*/ 119 h 202"/>
                <a:gd name="T24" fmla="*/ 106 w 168"/>
                <a:gd name="T25" fmla="*/ 116 h 202"/>
                <a:gd name="T26" fmla="*/ 91 w 168"/>
                <a:gd name="T27" fmla="*/ 115 h 202"/>
                <a:gd name="T28" fmla="*/ 35 w 168"/>
                <a:gd name="T29" fmla="*/ 115 h 202"/>
                <a:gd name="T30" fmla="*/ 35 w 168"/>
                <a:gd name="T31" fmla="*/ 32 h 202"/>
                <a:gd name="T32" fmla="*/ 35 w 168"/>
                <a:gd name="T33" fmla="*/ 84 h 202"/>
                <a:gd name="T34" fmla="*/ 83 w 168"/>
                <a:gd name="T35" fmla="*/ 84 h 202"/>
                <a:gd name="T36" fmla="*/ 96 w 168"/>
                <a:gd name="T37" fmla="*/ 83 h 202"/>
                <a:gd name="T38" fmla="*/ 106 w 168"/>
                <a:gd name="T39" fmla="*/ 80 h 202"/>
                <a:gd name="T40" fmla="*/ 115 w 168"/>
                <a:gd name="T41" fmla="*/ 75 h 202"/>
                <a:gd name="T42" fmla="*/ 119 w 168"/>
                <a:gd name="T43" fmla="*/ 68 h 202"/>
                <a:gd name="T44" fmla="*/ 121 w 168"/>
                <a:gd name="T45" fmla="*/ 57 h 202"/>
                <a:gd name="T46" fmla="*/ 121 w 168"/>
                <a:gd name="T47" fmla="*/ 57 h 202"/>
                <a:gd name="T48" fmla="*/ 119 w 168"/>
                <a:gd name="T49" fmla="*/ 46 h 202"/>
                <a:gd name="T50" fmla="*/ 112 w 168"/>
                <a:gd name="T51" fmla="*/ 38 h 202"/>
                <a:gd name="T52" fmla="*/ 101 w 168"/>
                <a:gd name="T53" fmla="*/ 33 h 202"/>
                <a:gd name="T54" fmla="*/ 85 w 168"/>
                <a:gd name="T55" fmla="*/ 32 h 202"/>
                <a:gd name="T56" fmla="*/ 35 w 168"/>
                <a:gd name="T57" fmla="*/ 32 h 202"/>
                <a:gd name="T58" fmla="*/ 0 w 168"/>
                <a:gd name="T59" fmla="*/ 0 h 202"/>
                <a:gd name="T60" fmla="*/ 91 w 168"/>
                <a:gd name="T61" fmla="*/ 0 h 202"/>
                <a:gd name="T62" fmla="*/ 112 w 168"/>
                <a:gd name="T63" fmla="*/ 2 h 202"/>
                <a:gd name="T64" fmla="*/ 130 w 168"/>
                <a:gd name="T65" fmla="*/ 8 h 202"/>
                <a:gd name="T66" fmla="*/ 143 w 168"/>
                <a:gd name="T67" fmla="*/ 18 h 202"/>
                <a:gd name="T68" fmla="*/ 151 w 168"/>
                <a:gd name="T69" fmla="*/ 27 h 202"/>
                <a:gd name="T70" fmla="*/ 155 w 168"/>
                <a:gd name="T71" fmla="*/ 38 h 202"/>
                <a:gd name="T72" fmla="*/ 156 w 168"/>
                <a:gd name="T73" fmla="*/ 51 h 202"/>
                <a:gd name="T74" fmla="*/ 156 w 168"/>
                <a:gd name="T75" fmla="*/ 52 h 202"/>
                <a:gd name="T76" fmla="*/ 155 w 168"/>
                <a:gd name="T77" fmla="*/ 65 h 202"/>
                <a:gd name="T78" fmla="*/ 151 w 168"/>
                <a:gd name="T79" fmla="*/ 76 h 202"/>
                <a:gd name="T80" fmla="*/ 145 w 168"/>
                <a:gd name="T81" fmla="*/ 83 h 202"/>
                <a:gd name="T82" fmla="*/ 137 w 168"/>
                <a:gd name="T83" fmla="*/ 91 h 202"/>
                <a:gd name="T84" fmla="*/ 128 w 168"/>
                <a:gd name="T85" fmla="*/ 97 h 202"/>
                <a:gd name="T86" fmla="*/ 141 w 168"/>
                <a:gd name="T87" fmla="*/ 102 h 202"/>
                <a:gd name="T88" fmla="*/ 152 w 168"/>
                <a:gd name="T89" fmla="*/ 110 h 202"/>
                <a:gd name="T90" fmla="*/ 160 w 168"/>
                <a:gd name="T91" fmla="*/ 119 h 202"/>
                <a:gd name="T92" fmla="*/ 166 w 168"/>
                <a:gd name="T93" fmla="*/ 131 h 202"/>
                <a:gd name="T94" fmla="*/ 168 w 168"/>
                <a:gd name="T95" fmla="*/ 146 h 202"/>
                <a:gd name="T96" fmla="*/ 168 w 168"/>
                <a:gd name="T97" fmla="*/ 146 h 202"/>
                <a:gd name="T98" fmla="*/ 166 w 168"/>
                <a:gd name="T99" fmla="*/ 163 h 202"/>
                <a:gd name="T100" fmla="*/ 158 w 168"/>
                <a:gd name="T101" fmla="*/ 176 h 202"/>
                <a:gd name="T102" fmla="*/ 148 w 168"/>
                <a:gd name="T103" fmla="*/ 187 h 202"/>
                <a:gd name="T104" fmla="*/ 133 w 168"/>
                <a:gd name="T105" fmla="*/ 195 h 202"/>
                <a:gd name="T106" fmla="*/ 115 w 168"/>
                <a:gd name="T107" fmla="*/ 200 h 202"/>
                <a:gd name="T108" fmla="*/ 94 w 168"/>
                <a:gd name="T109" fmla="*/ 202 h 202"/>
                <a:gd name="T110" fmla="*/ 0 w 168"/>
                <a:gd name="T111" fmla="*/ 202 h 202"/>
                <a:gd name="T112" fmla="*/ 0 w 168"/>
                <a:gd name="T113"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8" h="202">
                  <a:moveTo>
                    <a:pt x="35" y="115"/>
                  </a:moveTo>
                  <a:lnTo>
                    <a:pt x="35" y="170"/>
                  </a:lnTo>
                  <a:lnTo>
                    <a:pt x="94" y="170"/>
                  </a:lnTo>
                  <a:lnTo>
                    <a:pt x="106" y="169"/>
                  </a:lnTo>
                  <a:lnTo>
                    <a:pt x="118" y="166"/>
                  </a:lnTo>
                  <a:lnTo>
                    <a:pt x="125" y="160"/>
                  </a:lnTo>
                  <a:lnTo>
                    <a:pt x="131" y="152"/>
                  </a:lnTo>
                  <a:lnTo>
                    <a:pt x="133" y="143"/>
                  </a:lnTo>
                  <a:lnTo>
                    <a:pt x="133" y="142"/>
                  </a:lnTo>
                  <a:lnTo>
                    <a:pt x="131" y="132"/>
                  </a:lnTo>
                  <a:lnTo>
                    <a:pt x="125" y="125"/>
                  </a:lnTo>
                  <a:lnTo>
                    <a:pt x="118" y="119"/>
                  </a:lnTo>
                  <a:lnTo>
                    <a:pt x="106" y="116"/>
                  </a:lnTo>
                  <a:lnTo>
                    <a:pt x="91" y="115"/>
                  </a:lnTo>
                  <a:lnTo>
                    <a:pt x="35" y="115"/>
                  </a:lnTo>
                  <a:close/>
                  <a:moveTo>
                    <a:pt x="35" y="32"/>
                  </a:moveTo>
                  <a:lnTo>
                    <a:pt x="35" y="84"/>
                  </a:lnTo>
                  <a:lnTo>
                    <a:pt x="83" y="84"/>
                  </a:lnTo>
                  <a:lnTo>
                    <a:pt x="96" y="83"/>
                  </a:lnTo>
                  <a:lnTo>
                    <a:pt x="106" y="80"/>
                  </a:lnTo>
                  <a:lnTo>
                    <a:pt x="115" y="75"/>
                  </a:lnTo>
                  <a:lnTo>
                    <a:pt x="119" y="68"/>
                  </a:lnTo>
                  <a:lnTo>
                    <a:pt x="121" y="57"/>
                  </a:lnTo>
                  <a:lnTo>
                    <a:pt x="121" y="57"/>
                  </a:lnTo>
                  <a:lnTo>
                    <a:pt x="119" y="46"/>
                  </a:lnTo>
                  <a:lnTo>
                    <a:pt x="112" y="38"/>
                  </a:lnTo>
                  <a:lnTo>
                    <a:pt x="101" y="33"/>
                  </a:lnTo>
                  <a:lnTo>
                    <a:pt x="85" y="32"/>
                  </a:lnTo>
                  <a:lnTo>
                    <a:pt x="35" y="32"/>
                  </a:lnTo>
                  <a:close/>
                  <a:moveTo>
                    <a:pt x="0" y="0"/>
                  </a:moveTo>
                  <a:lnTo>
                    <a:pt x="91" y="0"/>
                  </a:lnTo>
                  <a:lnTo>
                    <a:pt x="112" y="2"/>
                  </a:lnTo>
                  <a:lnTo>
                    <a:pt x="130" y="8"/>
                  </a:lnTo>
                  <a:lnTo>
                    <a:pt x="143" y="18"/>
                  </a:lnTo>
                  <a:lnTo>
                    <a:pt x="151" y="27"/>
                  </a:lnTo>
                  <a:lnTo>
                    <a:pt x="155" y="38"/>
                  </a:lnTo>
                  <a:lnTo>
                    <a:pt x="156" y="51"/>
                  </a:lnTo>
                  <a:lnTo>
                    <a:pt x="156" y="52"/>
                  </a:lnTo>
                  <a:lnTo>
                    <a:pt x="155" y="65"/>
                  </a:lnTo>
                  <a:lnTo>
                    <a:pt x="151" y="76"/>
                  </a:lnTo>
                  <a:lnTo>
                    <a:pt x="145" y="83"/>
                  </a:lnTo>
                  <a:lnTo>
                    <a:pt x="137" y="91"/>
                  </a:lnTo>
                  <a:lnTo>
                    <a:pt x="128" y="97"/>
                  </a:lnTo>
                  <a:lnTo>
                    <a:pt x="141" y="102"/>
                  </a:lnTo>
                  <a:lnTo>
                    <a:pt x="152" y="110"/>
                  </a:lnTo>
                  <a:lnTo>
                    <a:pt x="160" y="119"/>
                  </a:lnTo>
                  <a:lnTo>
                    <a:pt x="166" y="131"/>
                  </a:lnTo>
                  <a:lnTo>
                    <a:pt x="168" y="146"/>
                  </a:lnTo>
                  <a:lnTo>
                    <a:pt x="168" y="146"/>
                  </a:lnTo>
                  <a:lnTo>
                    <a:pt x="166" y="163"/>
                  </a:lnTo>
                  <a:lnTo>
                    <a:pt x="158" y="176"/>
                  </a:lnTo>
                  <a:lnTo>
                    <a:pt x="148" y="187"/>
                  </a:lnTo>
                  <a:lnTo>
                    <a:pt x="133" y="195"/>
                  </a:lnTo>
                  <a:lnTo>
                    <a:pt x="115" y="200"/>
                  </a:lnTo>
                  <a:lnTo>
                    <a:pt x="94"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91" name="Freeform 37"/>
            <p:cNvSpPr>
              <a:spLocks/>
            </p:cNvSpPr>
            <p:nvPr/>
          </p:nvSpPr>
          <p:spPr bwMode="auto">
            <a:xfrm>
              <a:off x="6151563" y="5287963"/>
              <a:ext cx="241300" cy="320675"/>
            </a:xfrm>
            <a:custGeom>
              <a:avLst/>
              <a:gdLst>
                <a:gd name="T0" fmla="*/ 0 w 152"/>
                <a:gd name="T1" fmla="*/ 0 h 202"/>
                <a:gd name="T2" fmla="*/ 150 w 152"/>
                <a:gd name="T3" fmla="*/ 0 h 202"/>
                <a:gd name="T4" fmla="*/ 150 w 152"/>
                <a:gd name="T5" fmla="*/ 32 h 202"/>
                <a:gd name="T6" fmla="*/ 35 w 152"/>
                <a:gd name="T7" fmla="*/ 32 h 202"/>
                <a:gd name="T8" fmla="*/ 35 w 152"/>
                <a:gd name="T9" fmla="*/ 83 h 202"/>
                <a:gd name="T10" fmla="*/ 137 w 152"/>
                <a:gd name="T11" fmla="*/ 83 h 202"/>
                <a:gd name="T12" fmla="*/ 137 w 152"/>
                <a:gd name="T13" fmla="*/ 115 h 202"/>
                <a:gd name="T14" fmla="*/ 35 w 152"/>
                <a:gd name="T15" fmla="*/ 115 h 202"/>
                <a:gd name="T16" fmla="*/ 35 w 152"/>
                <a:gd name="T17" fmla="*/ 170 h 202"/>
                <a:gd name="T18" fmla="*/ 152 w 152"/>
                <a:gd name="T19" fmla="*/ 170 h 202"/>
                <a:gd name="T20" fmla="*/ 152 w 152"/>
                <a:gd name="T21" fmla="*/ 202 h 202"/>
                <a:gd name="T22" fmla="*/ 0 w 152"/>
                <a:gd name="T23" fmla="*/ 202 h 202"/>
                <a:gd name="T24" fmla="*/ 0 w 152"/>
                <a:gd name="T25"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2" h="202">
                  <a:moveTo>
                    <a:pt x="0" y="0"/>
                  </a:moveTo>
                  <a:lnTo>
                    <a:pt x="150" y="0"/>
                  </a:lnTo>
                  <a:lnTo>
                    <a:pt x="150" y="32"/>
                  </a:lnTo>
                  <a:lnTo>
                    <a:pt x="35" y="32"/>
                  </a:lnTo>
                  <a:lnTo>
                    <a:pt x="35" y="83"/>
                  </a:lnTo>
                  <a:lnTo>
                    <a:pt x="137" y="83"/>
                  </a:lnTo>
                  <a:lnTo>
                    <a:pt x="137" y="115"/>
                  </a:lnTo>
                  <a:lnTo>
                    <a:pt x="35" y="115"/>
                  </a:lnTo>
                  <a:lnTo>
                    <a:pt x="35" y="170"/>
                  </a:lnTo>
                  <a:lnTo>
                    <a:pt x="152" y="170"/>
                  </a:lnTo>
                  <a:lnTo>
                    <a:pt x="152"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92" name="Freeform 38"/>
            <p:cNvSpPr>
              <a:spLocks noEditPoints="1"/>
            </p:cNvSpPr>
            <p:nvPr/>
          </p:nvSpPr>
          <p:spPr bwMode="auto">
            <a:xfrm>
              <a:off x="6513513" y="5287963"/>
              <a:ext cx="271463" cy="320675"/>
            </a:xfrm>
            <a:custGeom>
              <a:avLst/>
              <a:gdLst>
                <a:gd name="T0" fmla="*/ 36 w 171"/>
                <a:gd name="T1" fmla="*/ 32 h 202"/>
                <a:gd name="T2" fmla="*/ 36 w 171"/>
                <a:gd name="T3" fmla="*/ 100 h 202"/>
                <a:gd name="T4" fmla="*/ 88 w 171"/>
                <a:gd name="T5" fmla="*/ 100 h 202"/>
                <a:gd name="T6" fmla="*/ 101 w 171"/>
                <a:gd name="T7" fmla="*/ 98 h 202"/>
                <a:gd name="T8" fmla="*/ 113 w 171"/>
                <a:gd name="T9" fmla="*/ 94 h 202"/>
                <a:gd name="T10" fmla="*/ 121 w 171"/>
                <a:gd name="T11" fmla="*/ 87 h 202"/>
                <a:gd name="T12" fmla="*/ 127 w 171"/>
                <a:gd name="T13" fmla="*/ 77 h 202"/>
                <a:gd name="T14" fmla="*/ 129 w 171"/>
                <a:gd name="T15" fmla="*/ 66 h 202"/>
                <a:gd name="T16" fmla="*/ 129 w 171"/>
                <a:gd name="T17" fmla="*/ 65 h 202"/>
                <a:gd name="T18" fmla="*/ 127 w 171"/>
                <a:gd name="T19" fmla="*/ 54 h 202"/>
                <a:gd name="T20" fmla="*/ 121 w 171"/>
                <a:gd name="T21" fmla="*/ 44 h 202"/>
                <a:gd name="T22" fmla="*/ 113 w 171"/>
                <a:gd name="T23" fmla="*/ 38 h 202"/>
                <a:gd name="T24" fmla="*/ 101 w 171"/>
                <a:gd name="T25" fmla="*/ 34 h 202"/>
                <a:gd name="T26" fmla="*/ 88 w 171"/>
                <a:gd name="T27" fmla="*/ 32 h 202"/>
                <a:gd name="T28" fmla="*/ 36 w 171"/>
                <a:gd name="T29" fmla="*/ 32 h 202"/>
                <a:gd name="T30" fmla="*/ 0 w 171"/>
                <a:gd name="T31" fmla="*/ 0 h 202"/>
                <a:gd name="T32" fmla="*/ 90 w 171"/>
                <a:gd name="T33" fmla="*/ 0 h 202"/>
                <a:gd name="T34" fmla="*/ 108 w 171"/>
                <a:gd name="T35" fmla="*/ 1 h 202"/>
                <a:gd name="T36" fmla="*/ 123 w 171"/>
                <a:gd name="T37" fmla="*/ 5 h 202"/>
                <a:gd name="T38" fmla="*/ 137 w 171"/>
                <a:gd name="T39" fmla="*/ 12 h 202"/>
                <a:gd name="T40" fmla="*/ 148 w 171"/>
                <a:gd name="T41" fmla="*/ 20 h 202"/>
                <a:gd name="T42" fmla="*/ 157 w 171"/>
                <a:gd name="T43" fmla="*/ 33 h 202"/>
                <a:gd name="T44" fmla="*/ 163 w 171"/>
                <a:gd name="T45" fmla="*/ 46 h 202"/>
                <a:gd name="T46" fmla="*/ 165 w 171"/>
                <a:gd name="T47" fmla="*/ 63 h 202"/>
                <a:gd name="T48" fmla="*/ 165 w 171"/>
                <a:gd name="T49" fmla="*/ 64 h 202"/>
                <a:gd name="T50" fmla="*/ 163 w 171"/>
                <a:gd name="T51" fmla="*/ 82 h 202"/>
                <a:gd name="T52" fmla="*/ 156 w 171"/>
                <a:gd name="T53" fmla="*/ 97 h 202"/>
                <a:gd name="T54" fmla="*/ 146 w 171"/>
                <a:gd name="T55" fmla="*/ 110 h 202"/>
                <a:gd name="T56" fmla="*/ 133 w 171"/>
                <a:gd name="T57" fmla="*/ 119 h 202"/>
                <a:gd name="T58" fmla="*/ 117 w 171"/>
                <a:gd name="T59" fmla="*/ 125 h 202"/>
                <a:gd name="T60" fmla="*/ 171 w 171"/>
                <a:gd name="T61" fmla="*/ 202 h 202"/>
                <a:gd name="T62" fmla="*/ 130 w 171"/>
                <a:gd name="T63" fmla="*/ 202 h 202"/>
                <a:gd name="T64" fmla="*/ 80 w 171"/>
                <a:gd name="T65" fmla="*/ 131 h 202"/>
                <a:gd name="T66" fmla="*/ 36 w 171"/>
                <a:gd name="T67" fmla="*/ 131 h 202"/>
                <a:gd name="T68" fmla="*/ 36 w 171"/>
                <a:gd name="T69" fmla="*/ 202 h 202"/>
                <a:gd name="T70" fmla="*/ 0 w 171"/>
                <a:gd name="T71" fmla="*/ 202 h 202"/>
                <a:gd name="T72" fmla="*/ 0 w 171"/>
                <a:gd name="T73"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1" h="202">
                  <a:moveTo>
                    <a:pt x="36" y="32"/>
                  </a:moveTo>
                  <a:lnTo>
                    <a:pt x="36" y="100"/>
                  </a:lnTo>
                  <a:lnTo>
                    <a:pt x="88" y="100"/>
                  </a:lnTo>
                  <a:lnTo>
                    <a:pt x="101" y="98"/>
                  </a:lnTo>
                  <a:lnTo>
                    <a:pt x="113" y="94"/>
                  </a:lnTo>
                  <a:lnTo>
                    <a:pt x="121" y="87"/>
                  </a:lnTo>
                  <a:lnTo>
                    <a:pt x="127" y="77"/>
                  </a:lnTo>
                  <a:lnTo>
                    <a:pt x="129" y="66"/>
                  </a:lnTo>
                  <a:lnTo>
                    <a:pt x="129" y="65"/>
                  </a:lnTo>
                  <a:lnTo>
                    <a:pt x="127" y="54"/>
                  </a:lnTo>
                  <a:lnTo>
                    <a:pt x="121" y="44"/>
                  </a:lnTo>
                  <a:lnTo>
                    <a:pt x="113" y="38"/>
                  </a:lnTo>
                  <a:lnTo>
                    <a:pt x="101" y="34"/>
                  </a:lnTo>
                  <a:lnTo>
                    <a:pt x="88" y="32"/>
                  </a:lnTo>
                  <a:lnTo>
                    <a:pt x="36" y="32"/>
                  </a:lnTo>
                  <a:close/>
                  <a:moveTo>
                    <a:pt x="0" y="0"/>
                  </a:moveTo>
                  <a:lnTo>
                    <a:pt x="90" y="0"/>
                  </a:lnTo>
                  <a:lnTo>
                    <a:pt x="108" y="1"/>
                  </a:lnTo>
                  <a:lnTo>
                    <a:pt x="123" y="5"/>
                  </a:lnTo>
                  <a:lnTo>
                    <a:pt x="137" y="12"/>
                  </a:lnTo>
                  <a:lnTo>
                    <a:pt x="148" y="20"/>
                  </a:lnTo>
                  <a:lnTo>
                    <a:pt x="157" y="33"/>
                  </a:lnTo>
                  <a:lnTo>
                    <a:pt x="163" y="46"/>
                  </a:lnTo>
                  <a:lnTo>
                    <a:pt x="165" y="63"/>
                  </a:lnTo>
                  <a:lnTo>
                    <a:pt x="165" y="64"/>
                  </a:lnTo>
                  <a:lnTo>
                    <a:pt x="163" y="82"/>
                  </a:lnTo>
                  <a:lnTo>
                    <a:pt x="156" y="97"/>
                  </a:lnTo>
                  <a:lnTo>
                    <a:pt x="146" y="110"/>
                  </a:lnTo>
                  <a:lnTo>
                    <a:pt x="133" y="119"/>
                  </a:lnTo>
                  <a:lnTo>
                    <a:pt x="117" y="125"/>
                  </a:lnTo>
                  <a:lnTo>
                    <a:pt x="171" y="202"/>
                  </a:lnTo>
                  <a:lnTo>
                    <a:pt x="130" y="202"/>
                  </a:lnTo>
                  <a:lnTo>
                    <a:pt x="80" y="131"/>
                  </a:lnTo>
                  <a:lnTo>
                    <a:pt x="36" y="131"/>
                  </a:lnTo>
                  <a:lnTo>
                    <a:pt x="36"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93" name="Freeform 39"/>
            <p:cNvSpPr>
              <a:spLocks/>
            </p:cNvSpPr>
            <p:nvPr/>
          </p:nvSpPr>
          <p:spPr bwMode="auto">
            <a:xfrm>
              <a:off x="6861175" y="5283200"/>
              <a:ext cx="298450" cy="330200"/>
            </a:xfrm>
            <a:custGeom>
              <a:avLst/>
              <a:gdLst>
                <a:gd name="T0" fmla="*/ 103 w 188"/>
                <a:gd name="T1" fmla="*/ 0 h 208"/>
                <a:gd name="T2" fmla="*/ 123 w 188"/>
                <a:gd name="T3" fmla="*/ 1 h 208"/>
                <a:gd name="T4" fmla="*/ 140 w 188"/>
                <a:gd name="T5" fmla="*/ 4 h 208"/>
                <a:gd name="T6" fmla="*/ 155 w 188"/>
                <a:gd name="T7" fmla="*/ 9 h 208"/>
                <a:gd name="T8" fmla="*/ 168 w 188"/>
                <a:gd name="T9" fmla="*/ 18 h 208"/>
                <a:gd name="T10" fmla="*/ 180 w 188"/>
                <a:gd name="T11" fmla="*/ 27 h 208"/>
                <a:gd name="T12" fmla="*/ 158 w 188"/>
                <a:gd name="T13" fmla="*/ 54 h 208"/>
                <a:gd name="T14" fmla="*/ 147 w 188"/>
                <a:gd name="T15" fmla="*/ 44 h 208"/>
                <a:gd name="T16" fmla="*/ 134 w 188"/>
                <a:gd name="T17" fmla="*/ 38 h 208"/>
                <a:gd name="T18" fmla="*/ 119 w 188"/>
                <a:gd name="T19" fmla="*/ 34 h 208"/>
                <a:gd name="T20" fmla="*/ 102 w 188"/>
                <a:gd name="T21" fmla="*/ 31 h 208"/>
                <a:gd name="T22" fmla="*/ 84 w 188"/>
                <a:gd name="T23" fmla="*/ 35 h 208"/>
                <a:gd name="T24" fmla="*/ 68 w 188"/>
                <a:gd name="T25" fmla="*/ 42 h 208"/>
                <a:gd name="T26" fmla="*/ 56 w 188"/>
                <a:gd name="T27" fmla="*/ 53 h 208"/>
                <a:gd name="T28" fmla="*/ 45 w 188"/>
                <a:gd name="T29" fmla="*/ 67 h 208"/>
                <a:gd name="T30" fmla="*/ 39 w 188"/>
                <a:gd name="T31" fmla="*/ 84 h 208"/>
                <a:gd name="T32" fmla="*/ 37 w 188"/>
                <a:gd name="T33" fmla="*/ 103 h 208"/>
                <a:gd name="T34" fmla="*/ 37 w 188"/>
                <a:gd name="T35" fmla="*/ 103 h 208"/>
                <a:gd name="T36" fmla="*/ 39 w 188"/>
                <a:gd name="T37" fmla="*/ 123 h 208"/>
                <a:gd name="T38" fmla="*/ 45 w 188"/>
                <a:gd name="T39" fmla="*/ 140 h 208"/>
                <a:gd name="T40" fmla="*/ 56 w 188"/>
                <a:gd name="T41" fmla="*/ 155 h 208"/>
                <a:gd name="T42" fmla="*/ 69 w 188"/>
                <a:gd name="T43" fmla="*/ 166 h 208"/>
                <a:gd name="T44" fmla="*/ 85 w 188"/>
                <a:gd name="T45" fmla="*/ 173 h 208"/>
                <a:gd name="T46" fmla="*/ 105 w 188"/>
                <a:gd name="T47" fmla="*/ 175 h 208"/>
                <a:gd name="T48" fmla="*/ 123 w 188"/>
                <a:gd name="T49" fmla="*/ 174 h 208"/>
                <a:gd name="T50" fmla="*/ 140 w 188"/>
                <a:gd name="T51" fmla="*/ 169 h 208"/>
                <a:gd name="T52" fmla="*/ 154 w 188"/>
                <a:gd name="T53" fmla="*/ 160 h 208"/>
                <a:gd name="T54" fmla="*/ 154 w 188"/>
                <a:gd name="T55" fmla="*/ 122 h 208"/>
                <a:gd name="T56" fmla="*/ 102 w 188"/>
                <a:gd name="T57" fmla="*/ 122 h 208"/>
                <a:gd name="T58" fmla="*/ 102 w 188"/>
                <a:gd name="T59" fmla="*/ 92 h 208"/>
                <a:gd name="T60" fmla="*/ 188 w 188"/>
                <a:gd name="T61" fmla="*/ 92 h 208"/>
                <a:gd name="T62" fmla="*/ 188 w 188"/>
                <a:gd name="T63" fmla="*/ 176 h 208"/>
                <a:gd name="T64" fmla="*/ 172 w 188"/>
                <a:gd name="T65" fmla="*/ 189 h 208"/>
                <a:gd name="T66" fmla="*/ 152 w 188"/>
                <a:gd name="T67" fmla="*/ 198 h 208"/>
                <a:gd name="T68" fmla="*/ 130 w 188"/>
                <a:gd name="T69" fmla="*/ 206 h 208"/>
                <a:gd name="T70" fmla="*/ 104 w 188"/>
                <a:gd name="T71" fmla="*/ 208 h 208"/>
                <a:gd name="T72" fmla="*/ 78 w 188"/>
                <a:gd name="T73" fmla="*/ 205 h 208"/>
                <a:gd name="T74" fmla="*/ 56 w 188"/>
                <a:gd name="T75" fmla="*/ 197 h 208"/>
                <a:gd name="T76" fmla="*/ 37 w 188"/>
                <a:gd name="T77" fmla="*/ 186 h 208"/>
                <a:gd name="T78" fmla="*/ 21 w 188"/>
                <a:gd name="T79" fmla="*/ 170 h 208"/>
                <a:gd name="T80" fmla="*/ 9 w 188"/>
                <a:gd name="T81" fmla="*/ 151 h 208"/>
                <a:gd name="T82" fmla="*/ 2 w 188"/>
                <a:gd name="T83" fmla="*/ 129 h 208"/>
                <a:gd name="T84" fmla="*/ 0 w 188"/>
                <a:gd name="T85" fmla="*/ 104 h 208"/>
                <a:gd name="T86" fmla="*/ 0 w 188"/>
                <a:gd name="T87" fmla="*/ 103 h 208"/>
                <a:gd name="T88" fmla="*/ 2 w 188"/>
                <a:gd name="T89" fmla="*/ 80 h 208"/>
                <a:gd name="T90" fmla="*/ 9 w 188"/>
                <a:gd name="T91" fmla="*/ 58 h 208"/>
                <a:gd name="T92" fmla="*/ 21 w 188"/>
                <a:gd name="T93" fmla="*/ 39 h 208"/>
                <a:gd name="T94" fmla="*/ 37 w 188"/>
                <a:gd name="T95" fmla="*/ 23 h 208"/>
                <a:gd name="T96" fmla="*/ 56 w 188"/>
                <a:gd name="T97" fmla="*/ 10 h 208"/>
                <a:gd name="T98" fmla="*/ 79 w 188"/>
                <a:gd name="T99" fmla="*/ 2 h 208"/>
                <a:gd name="T100" fmla="*/ 103 w 188"/>
                <a:gd name="T101"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8" h="208">
                  <a:moveTo>
                    <a:pt x="103" y="0"/>
                  </a:moveTo>
                  <a:lnTo>
                    <a:pt x="123" y="1"/>
                  </a:lnTo>
                  <a:lnTo>
                    <a:pt x="140" y="4"/>
                  </a:lnTo>
                  <a:lnTo>
                    <a:pt x="155" y="9"/>
                  </a:lnTo>
                  <a:lnTo>
                    <a:pt x="168" y="18"/>
                  </a:lnTo>
                  <a:lnTo>
                    <a:pt x="180" y="27"/>
                  </a:lnTo>
                  <a:lnTo>
                    <a:pt x="158" y="54"/>
                  </a:lnTo>
                  <a:lnTo>
                    <a:pt x="147" y="44"/>
                  </a:lnTo>
                  <a:lnTo>
                    <a:pt x="134" y="38"/>
                  </a:lnTo>
                  <a:lnTo>
                    <a:pt x="119" y="34"/>
                  </a:lnTo>
                  <a:lnTo>
                    <a:pt x="102" y="31"/>
                  </a:lnTo>
                  <a:lnTo>
                    <a:pt x="84" y="35"/>
                  </a:lnTo>
                  <a:lnTo>
                    <a:pt x="68" y="42"/>
                  </a:lnTo>
                  <a:lnTo>
                    <a:pt x="56" y="53"/>
                  </a:lnTo>
                  <a:lnTo>
                    <a:pt x="45" y="67"/>
                  </a:lnTo>
                  <a:lnTo>
                    <a:pt x="39" y="84"/>
                  </a:lnTo>
                  <a:lnTo>
                    <a:pt x="37" y="103"/>
                  </a:lnTo>
                  <a:lnTo>
                    <a:pt x="37" y="103"/>
                  </a:lnTo>
                  <a:lnTo>
                    <a:pt x="39" y="123"/>
                  </a:lnTo>
                  <a:lnTo>
                    <a:pt x="45" y="140"/>
                  </a:lnTo>
                  <a:lnTo>
                    <a:pt x="56" y="155"/>
                  </a:lnTo>
                  <a:lnTo>
                    <a:pt x="69" y="166"/>
                  </a:lnTo>
                  <a:lnTo>
                    <a:pt x="85" y="173"/>
                  </a:lnTo>
                  <a:lnTo>
                    <a:pt x="105" y="175"/>
                  </a:lnTo>
                  <a:lnTo>
                    <a:pt x="123" y="174"/>
                  </a:lnTo>
                  <a:lnTo>
                    <a:pt x="140" y="169"/>
                  </a:lnTo>
                  <a:lnTo>
                    <a:pt x="154" y="160"/>
                  </a:lnTo>
                  <a:lnTo>
                    <a:pt x="154" y="122"/>
                  </a:lnTo>
                  <a:lnTo>
                    <a:pt x="102" y="122"/>
                  </a:lnTo>
                  <a:lnTo>
                    <a:pt x="102" y="92"/>
                  </a:lnTo>
                  <a:lnTo>
                    <a:pt x="188" y="92"/>
                  </a:lnTo>
                  <a:lnTo>
                    <a:pt x="188" y="176"/>
                  </a:lnTo>
                  <a:lnTo>
                    <a:pt x="172" y="189"/>
                  </a:lnTo>
                  <a:lnTo>
                    <a:pt x="152" y="198"/>
                  </a:lnTo>
                  <a:lnTo>
                    <a:pt x="130" y="206"/>
                  </a:lnTo>
                  <a:lnTo>
                    <a:pt x="104" y="208"/>
                  </a:lnTo>
                  <a:lnTo>
                    <a:pt x="78" y="205"/>
                  </a:lnTo>
                  <a:lnTo>
                    <a:pt x="56" y="197"/>
                  </a:lnTo>
                  <a:lnTo>
                    <a:pt x="37" y="186"/>
                  </a:lnTo>
                  <a:lnTo>
                    <a:pt x="21" y="170"/>
                  </a:lnTo>
                  <a:lnTo>
                    <a:pt x="9" y="151"/>
                  </a:lnTo>
                  <a:lnTo>
                    <a:pt x="2" y="129"/>
                  </a:lnTo>
                  <a:lnTo>
                    <a:pt x="0" y="104"/>
                  </a:lnTo>
                  <a:lnTo>
                    <a:pt x="0" y="103"/>
                  </a:lnTo>
                  <a:lnTo>
                    <a:pt x="2" y="80"/>
                  </a:lnTo>
                  <a:lnTo>
                    <a:pt x="9" y="58"/>
                  </a:lnTo>
                  <a:lnTo>
                    <a:pt x="21" y="39"/>
                  </a:lnTo>
                  <a:lnTo>
                    <a:pt x="37" y="23"/>
                  </a:lnTo>
                  <a:lnTo>
                    <a:pt x="56" y="10"/>
                  </a:lnTo>
                  <a:lnTo>
                    <a:pt x="79" y="2"/>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grpSp>
      <p:sp>
        <p:nvSpPr>
          <p:cNvPr id="27" name="Rectangle 26"/>
          <p:cNvSpPr/>
          <p:nvPr userDrawn="1"/>
        </p:nvSpPr>
        <p:spPr>
          <a:xfrm>
            <a:off x="457200" y="4913166"/>
            <a:ext cx="1484381" cy="184666"/>
          </a:xfrm>
          <a:prstGeom prst="rect">
            <a:avLst/>
          </a:prstGeom>
        </p:spPr>
        <p:txBody>
          <a:bodyPr wrap="none" lIns="0" rIns="0">
            <a:spAutoFit/>
          </a:bodyPr>
          <a:lstStyle/>
          <a:p>
            <a:r>
              <a:rPr lang="en-US" sz="600" dirty="0">
                <a:solidFill>
                  <a:schemeClr val="bg1">
                    <a:lumMod val="65000"/>
                  </a:schemeClr>
                </a:solidFill>
              </a:rPr>
              <a:t>© 2016 Stroz Friedberg. All rights reserved.</a:t>
            </a:r>
            <a:endParaRPr lang="en-US" sz="1400" dirty="0">
              <a:solidFill>
                <a:schemeClr val="bg1">
                  <a:lumMod val="65000"/>
                </a:schemeClr>
              </a:solidFill>
            </a:endParaRPr>
          </a:p>
        </p:txBody>
      </p:sp>
      <p:pic>
        <p:nvPicPr>
          <p:cNvPr id="28" name="Picture 2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34199" y="4830082"/>
            <a:ext cx="1832335" cy="229300"/>
          </a:xfrm>
          <a:prstGeom prst="rect">
            <a:avLst/>
          </a:prstGeom>
        </p:spPr>
      </p:pic>
      <p:sp>
        <p:nvSpPr>
          <p:cNvPr id="29" name="Slide Number Placeholder 5"/>
          <p:cNvSpPr>
            <a:spLocks noGrp="1"/>
          </p:cNvSpPr>
          <p:nvPr>
            <p:ph type="sldNum" sz="quarter" idx="4"/>
          </p:nvPr>
        </p:nvSpPr>
        <p:spPr>
          <a:xfrm>
            <a:off x="8766534" y="4864574"/>
            <a:ext cx="384290" cy="278926"/>
          </a:xfrm>
          <a:prstGeom prst="rect">
            <a:avLst/>
          </a:prstGeom>
        </p:spPr>
        <p:txBody>
          <a:bodyPr vert="horz" lIns="91440" tIns="45720" rIns="91440" bIns="45720" rtlCol="0" anchor="ctr"/>
          <a:lstStyle>
            <a:lvl1pPr algn="r">
              <a:defRPr sz="1000">
                <a:solidFill>
                  <a:schemeClr val="tx1">
                    <a:tint val="75000"/>
                  </a:schemeClr>
                </a:solidFill>
              </a:defRPr>
            </a:lvl1pPr>
          </a:lstStyle>
          <a:p>
            <a:fld id="{BC4C8756-E679-4598-BC3C-ADC4FBF8DB3A}" type="slidenum">
              <a:rPr lang="en-CA" smtClean="0"/>
              <a:pPr/>
              <a:t>‹#›</a:t>
            </a:fld>
            <a:endParaRPr lang="en-CA" dirty="0"/>
          </a:p>
        </p:txBody>
      </p:sp>
    </p:spTree>
    <p:extLst>
      <p:ext uri="{BB962C8B-B14F-4D97-AF65-F5344CB8AC3E}">
        <p14:creationId xmlns:p14="http://schemas.microsoft.com/office/powerpoint/2010/main" val="3210764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0-#ppt_w/2"/>
                                          </p:val>
                                        </p:tav>
                                        <p:tav tm="100000">
                                          <p:val>
                                            <p:strVal val="#ppt_x"/>
                                          </p:val>
                                        </p:tav>
                                      </p:tavLst>
                                    </p:anim>
                                    <p:anim calcmode="lin" valueType="num">
                                      <p:cBhvr additive="base">
                                        <p:cTn id="8" dur="500" fill="hold"/>
                                        <p:tgtEl>
                                          <p:spTgt spid="3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4"/>
                                        </p:tgtEl>
                                        <p:attrNameLst>
                                          <p:attrName>style.visibility</p:attrName>
                                        </p:attrNameLst>
                                      </p:cBhvr>
                                      <p:to>
                                        <p:strVal val="hidden"/>
                                      </p:to>
                                    </p:set>
                                  </p:childTnLst>
                                </p:cTn>
                              </p:par>
                            </p:childTnLst>
                          </p:cTn>
                        </p:par>
                        <p:par>
                          <p:cTn id="17" fill="hold">
                            <p:stCondLst>
                              <p:cond delay="0"/>
                            </p:stCondLst>
                            <p:childTnLst>
                              <p:par>
                                <p:cTn id="18" presetID="1" presetClass="entr" presetSubtype="0" fill="hold" nodeType="afterEffect">
                                  <p:stCondLst>
                                    <p:cond delay="0"/>
                                  </p:stCondLst>
                                  <p:childTnLst>
                                    <p:set>
                                      <p:cBhvr>
                                        <p:cTn id="19" dur="1" fill="hold">
                                          <p:stCondLst>
                                            <p:cond delay="0"/>
                                          </p:stCondLst>
                                        </p:cTn>
                                        <p:tgtEl>
                                          <p:spTgt spid="79"/>
                                        </p:tgtEl>
                                        <p:attrNameLst>
                                          <p:attrName>style.visibility</p:attrName>
                                        </p:attrNameLst>
                                      </p:cBhvr>
                                      <p:to>
                                        <p:strVal val="visible"/>
                                      </p:to>
                                    </p:set>
                                  </p:childTnLst>
                                </p:cTn>
                              </p:par>
                            </p:childTnLst>
                          </p:cTn>
                        </p:par>
                        <p:par>
                          <p:cTn id="20" fill="hold">
                            <p:stCondLst>
                              <p:cond delay="0"/>
                            </p:stCondLst>
                            <p:childTnLst>
                              <p:par>
                                <p:cTn id="21" presetID="2" presetClass="exit" presetSubtype="8" decel="100000" fill="hold" grpId="1" nodeType="afterEffect">
                                  <p:stCondLst>
                                    <p:cond delay="0"/>
                                  </p:stCondLst>
                                  <p:childTnLst>
                                    <p:anim calcmode="lin" valueType="num">
                                      <p:cBhvr additive="base">
                                        <p:cTn id="22" dur="500"/>
                                        <p:tgtEl>
                                          <p:spTgt spid="30"/>
                                        </p:tgtEl>
                                        <p:attrNameLst>
                                          <p:attrName>ppt_x</p:attrName>
                                        </p:attrNameLst>
                                      </p:cBhvr>
                                      <p:tavLst>
                                        <p:tav tm="0">
                                          <p:val>
                                            <p:strVal val="ppt_x"/>
                                          </p:val>
                                        </p:tav>
                                        <p:tav tm="100000">
                                          <p:val>
                                            <p:strVal val="0-ppt_w/2"/>
                                          </p:val>
                                        </p:tav>
                                      </p:tavLst>
                                    </p:anim>
                                    <p:anim calcmode="lin" valueType="num">
                                      <p:cBhvr additive="base">
                                        <p:cTn id="23" dur="500"/>
                                        <p:tgtEl>
                                          <p:spTgt spid="30"/>
                                        </p:tgtEl>
                                        <p:attrNameLst>
                                          <p:attrName>ppt_y</p:attrName>
                                        </p:attrNameLst>
                                      </p:cBhvr>
                                      <p:tavLst>
                                        <p:tav tm="0">
                                          <p:val>
                                            <p:strVal val="ppt_y"/>
                                          </p:val>
                                        </p:tav>
                                        <p:tav tm="100000">
                                          <p:val>
                                            <p:strVal val="ppt_y"/>
                                          </p:val>
                                        </p:tav>
                                      </p:tavLst>
                                    </p:anim>
                                    <p:set>
                                      <p:cBhvr>
                                        <p:cTn id="24" dur="1" fill="hold">
                                          <p:stCondLst>
                                            <p:cond delay="499"/>
                                          </p:stCondLst>
                                        </p:cTn>
                                        <p:tgtEl>
                                          <p:spTgt spid="30"/>
                                        </p:tgtEl>
                                        <p:attrNameLst>
                                          <p:attrName>style.visibility</p:attrName>
                                        </p:attrNameLst>
                                      </p:cBhvr>
                                      <p:to>
                                        <p:strVal val="hidden"/>
                                      </p:to>
                                    </p:set>
                                  </p:childTnLst>
                                </p:cTn>
                              </p:par>
                              <p:par>
                                <p:cTn id="25" presetID="2" presetClass="entr" presetSubtype="2" decel="10000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additive="base">
                                        <p:cTn id="27" dur="500" fill="hold"/>
                                        <p:tgtEl>
                                          <p:spTgt spid="31"/>
                                        </p:tgtEl>
                                        <p:attrNameLst>
                                          <p:attrName>ppt_x</p:attrName>
                                        </p:attrNameLst>
                                      </p:cBhvr>
                                      <p:tavLst>
                                        <p:tav tm="0">
                                          <p:val>
                                            <p:strVal val="1+#ppt_w/2"/>
                                          </p:val>
                                        </p:tav>
                                        <p:tav tm="100000">
                                          <p:val>
                                            <p:strVal val="#ppt_x"/>
                                          </p:val>
                                        </p:tav>
                                      </p:tavLst>
                                    </p:anim>
                                    <p:anim calcmode="lin" valueType="num">
                                      <p:cBhvr additive="base">
                                        <p:cTn id="28" dur="500" fill="hold"/>
                                        <p:tgtEl>
                                          <p:spTgt spid="31"/>
                                        </p:tgtEl>
                                        <p:attrNameLst>
                                          <p:attrName>ppt_y</p:attrName>
                                        </p:attrNameLst>
                                      </p:cBhvr>
                                      <p:tavLst>
                                        <p:tav tm="0">
                                          <p:val>
                                            <p:strVal val="#ppt_y"/>
                                          </p:val>
                                        </p:tav>
                                        <p:tav tm="100000">
                                          <p:val>
                                            <p:strVal val="#ppt_y"/>
                                          </p:val>
                                        </p:tav>
                                      </p:tavLst>
                                    </p:anim>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3">
                                            <p:txEl>
                                              <p:pRg st="0" end="0"/>
                                            </p:txEl>
                                          </p:spTgt>
                                        </p:tgtEl>
                                        <p:attrNameLst>
                                          <p:attrName>style.visibility</p:attrName>
                                        </p:attrNameLst>
                                      </p:cBhvr>
                                      <p:to>
                                        <p:strVal val="visible"/>
                                      </p:to>
                                    </p:set>
                                    <p:animEffect transition="in" filter="fade">
                                      <p:cBhvr>
                                        <p:cTn id="32" dur="500"/>
                                        <p:tgtEl>
                                          <p:spTgt spid="3">
                                            <p:txEl>
                                              <p:pRg st="0" end="0"/>
                                            </p:txEl>
                                          </p:spTgt>
                                        </p:tgtEl>
                                      </p:cBhvr>
                                    </p:animEffect>
                                  </p:childTnLst>
                                </p:cTn>
                              </p:par>
                            </p:childTnLst>
                          </p:cTn>
                        </p:par>
                        <p:par>
                          <p:cTn id="33" fill="hold">
                            <p:stCondLst>
                              <p:cond delay="1000"/>
                            </p:stCondLst>
                            <p:childTnLst>
                              <p:par>
                                <p:cTn id="34" presetID="10" presetClass="entr" presetSubtype="0"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fade">
                                      <p:cBhvr>
                                        <p:cTn id="3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0" grpId="1" animBg="1"/>
      <p:bldP spid="31" grpId="0" animBg="1"/>
      <p:bldP spid="4" grpId="0">
        <p:tmplLst>
          <p:tmpl>
            <p:tnLst>
              <p:par>
                <p:cTn presetID="10" presetClass="entr" presetSubtype="0"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P spid="4" grpId="1">
        <p:tmplLst>
          <p:tmpl>
            <p:tnLst>
              <p:par>
                <p:cTn presetID="1" presetClass="exit" presetSubtype="0" fill="hold" nodeType="clickEffect">
                  <p:stCondLst>
                    <p:cond delay="0"/>
                  </p:stCondLst>
                  <p:childTnLst>
                    <p:set>
                      <p:cBhvr>
                        <p:cTn dur="1" fill="hold">
                          <p:stCondLst>
                            <p:cond delay="0"/>
                          </p:stCondLst>
                        </p:cTn>
                        <p:tgtEl>
                          <p:spTgt spid="4"/>
                        </p:tgtEl>
                        <p:attrNameLst>
                          <p:attrName>style.visibility</p:attrName>
                        </p:attrNameLst>
                      </p:cBhvr>
                      <p:to>
                        <p:strVal val="hidden"/>
                      </p:to>
                    </p:set>
                  </p:childTnLst>
                </p:cTn>
              </p:par>
            </p:tnLst>
          </p:tmpl>
        </p:tmplLst>
      </p:bldP>
      <p:bldP spid="32" grpId="0">
        <p:tmplLst>
          <p:tmpl>
            <p:tnLst>
              <p:par>
                <p:cTn presetID="10" presetClass="entr" presetSubtype="0"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extLst mod="1">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Logo + Heading">
    <p:spTree>
      <p:nvGrpSpPr>
        <p:cNvPr id="1" name=""/>
        <p:cNvGrpSpPr/>
        <p:nvPr/>
      </p:nvGrpSpPr>
      <p:grpSpPr>
        <a:xfrm>
          <a:off x="0" y="0"/>
          <a:ext cx="0" cy="0"/>
          <a:chOff x="0" y="0"/>
          <a:chExt cx="0" cy="0"/>
        </a:xfrm>
      </p:grpSpPr>
      <p:sp>
        <p:nvSpPr>
          <p:cNvPr id="47" name="Parallelogram 14"/>
          <p:cNvSpPr/>
          <p:nvPr userDrawn="1"/>
        </p:nvSpPr>
        <p:spPr>
          <a:xfrm>
            <a:off x="-475081" y="-9074"/>
            <a:ext cx="4229819" cy="5157217"/>
          </a:xfrm>
          <a:custGeom>
            <a:avLst/>
            <a:gdLst/>
            <a:ahLst/>
            <a:cxnLst/>
            <a:rect l="l" t="t" r="r" b="b"/>
            <a:pathLst>
              <a:path w="4229819" h="5157216">
                <a:moveTo>
                  <a:pt x="0" y="0"/>
                </a:moveTo>
                <a:lnTo>
                  <a:pt x="4229819" y="0"/>
                </a:lnTo>
                <a:lnTo>
                  <a:pt x="1366378" y="5157216"/>
                </a:lnTo>
                <a:lnTo>
                  <a:pt x="0" y="5157216"/>
                </a:lnTo>
                <a:close/>
              </a:path>
            </a:pathLst>
          </a:custGeom>
          <a:solidFill>
            <a:schemeClr val="accent5">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17" name="Parallelogram 16"/>
          <p:cNvSpPr/>
          <p:nvPr userDrawn="1"/>
        </p:nvSpPr>
        <p:spPr>
          <a:xfrm>
            <a:off x="-381000" y="-9074"/>
            <a:ext cx="4191000" cy="695184"/>
          </a:xfrm>
          <a:prstGeom prst="parallelogram">
            <a:avLst>
              <a:gd name="adj" fmla="val 55523"/>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76" name="Title 1"/>
          <p:cNvSpPr>
            <a:spLocks noGrp="1"/>
          </p:cNvSpPr>
          <p:nvPr>
            <p:ph type="title" hasCustomPrompt="1"/>
          </p:nvPr>
        </p:nvSpPr>
        <p:spPr>
          <a:xfrm>
            <a:off x="3352800" y="-9074"/>
            <a:ext cx="6248400" cy="694063"/>
          </a:xfrm>
          <a:prstGeom prst="parallelogram">
            <a:avLst>
              <a:gd name="adj" fmla="val 56410"/>
            </a:avLst>
          </a:prstGeom>
          <a:solidFill>
            <a:schemeClr val="accent1"/>
          </a:solidFill>
        </p:spPr>
        <p:txBody>
          <a:bodyPr wrap="none" lIns="0"/>
          <a:lstStyle>
            <a:lvl1pPr>
              <a:defRPr>
                <a:solidFill>
                  <a:sysClr val="windowText" lastClr="000000"/>
                </a:solidFill>
              </a:defRPr>
            </a:lvl1pPr>
          </a:lstStyle>
          <a:p>
            <a:r>
              <a:rPr lang="en-CA" dirty="0"/>
              <a:t>Heading</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0276" y="209550"/>
            <a:ext cx="2627198" cy="328770"/>
          </a:xfrm>
          <a:prstGeom prst="rect">
            <a:avLst/>
          </a:prstGeom>
        </p:spPr>
      </p:pic>
      <p:sp>
        <p:nvSpPr>
          <p:cNvPr id="7" name="Slide Number Placeholder 5"/>
          <p:cNvSpPr>
            <a:spLocks noGrp="1"/>
          </p:cNvSpPr>
          <p:nvPr>
            <p:ph type="sldNum" sz="quarter" idx="4"/>
          </p:nvPr>
        </p:nvSpPr>
        <p:spPr>
          <a:xfrm>
            <a:off x="8766534" y="4864574"/>
            <a:ext cx="384290" cy="278926"/>
          </a:xfrm>
          <a:prstGeom prst="rect">
            <a:avLst/>
          </a:prstGeom>
        </p:spPr>
        <p:txBody>
          <a:bodyPr vert="horz" lIns="91440" tIns="45720" rIns="91440" bIns="45720" rtlCol="0" anchor="ctr"/>
          <a:lstStyle>
            <a:lvl1pPr algn="r">
              <a:defRPr sz="1000">
                <a:solidFill>
                  <a:schemeClr val="tx1">
                    <a:tint val="75000"/>
                  </a:schemeClr>
                </a:solidFill>
              </a:defRPr>
            </a:lvl1pPr>
          </a:lstStyle>
          <a:p>
            <a:fld id="{BC4C8756-E679-4598-BC3C-ADC4FBF8DB3A}" type="slidenum">
              <a:rPr lang="en-CA" smtClean="0"/>
              <a:pPr/>
              <a:t>‹#›</a:t>
            </a:fld>
            <a:endParaRPr lang="en-CA" dirty="0"/>
          </a:p>
        </p:txBody>
      </p:sp>
      <p:sp>
        <p:nvSpPr>
          <p:cNvPr id="8" name="Rectangle 7"/>
          <p:cNvSpPr/>
          <p:nvPr userDrawn="1"/>
        </p:nvSpPr>
        <p:spPr>
          <a:xfrm>
            <a:off x="1199390" y="4913166"/>
            <a:ext cx="1484381" cy="184666"/>
          </a:xfrm>
          <a:prstGeom prst="rect">
            <a:avLst/>
          </a:prstGeom>
        </p:spPr>
        <p:txBody>
          <a:bodyPr wrap="none" lIns="0" rIns="0">
            <a:spAutoFit/>
          </a:bodyPr>
          <a:lstStyle/>
          <a:p>
            <a:r>
              <a:rPr lang="en-US" sz="600" dirty="0">
                <a:solidFill>
                  <a:schemeClr val="bg1">
                    <a:lumMod val="65000"/>
                  </a:schemeClr>
                </a:solidFill>
              </a:rPr>
              <a:t>© 2016 Stroz Friedberg. All rights reserved.</a:t>
            </a:r>
            <a:endParaRPr lang="en-US" sz="1400" dirty="0">
              <a:solidFill>
                <a:schemeClr val="bg1">
                  <a:lumMod val="65000"/>
                </a:schemeClr>
              </a:solidFill>
            </a:endParaRP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34199" y="4830082"/>
            <a:ext cx="1832335" cy="229300"/>
          </a:xfrm>
          <a:prstGeom prst="rect">
            <a:avLst/>
          </a:prstGeom>
        </p:spPr>
      </p:pic>
    </p:spTree>
    <p:extLst>
      <p:ext uri="{BB962C8B-B14F-4D97-AF65-F5344CB8AC3E}">
        <p14:creationId xmlns:p14="http://schemas.microsoft.com/office/powerpoint/2010/main" val="294170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2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ackground Image B">
    <p:spTree>
      <p:nvGrpSpPr>
        <p:cNvPr id="1" name=""/>
        <p:cNvGrpSpPr/>
        <p:nvPr/>
      </p:nvGrpSpPr>
      <p:grpSpPr>
        <a:xfrm>
          <a:off x="0" y="0"/>
          <a:ext cx="0" cy="0"/>
          <a:chOff x="0" y="0"/>
          <a:chExt cx="0" cy="0"/>
        </a:xfrm>
      </p:grpSpPr>
      <p:pic>
        <p:nvPicPr>
          <p:cNvPr id="23"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12192" y="-6858"/>
            <a:ext cx="9168384" cy="515721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userDrawn="1"/>
        </p:nvSpPr>
        <p:spPr>
          <a:xfrm>
            <a:off x="7207499" y="4913166"/>
            <a:ext cx="1484381" cy="184666"/>
          </a:xfrm>
          <a:prstGeom prst="rect">
            <a:avLst/>
          </a:prstGeom>
        </p:spPr>
        <p:txBody>
          <a:bodyPr wrap="none" lIns="0" rIns="0">
            <a:spAutoFit/>
          </a:bodyPr>
          <a:lstStyle/>
          <a:p>
            <a:r>
              <a:rPr lang="en-US" sz="600" dirty="0">
                <a:solidFill>
                  <a:schemeClr val="bg1"/>
                </a:solidFill>
              </a:rPr>
              <a:t>© </a:t>
            </a:r>
            <a:r>
              <a:rPr lang="en-US" sz="600" dirty="0" smtClean="0">
                <a:solidFill>
                  <a:schemeClr val="bg1"/>
                </a:solidFill>
              </a:rPr>
              <a:t>2017 </a:t>
            </a:r>
            <a:r>
              <a:rPr lang="en-US" sz="600" dirty="0">
                <a:solidFill>
                  <a:schemeClr val="bg1"/>
                </a:solidFill>
              </a:rPr>
              <a:t>Stroz Friedberg. All rights reserved.</a:t>
            </a:r>
            <a:endParaRPr lang="en-US" sz="1400" dirty="0">
              <a:solidFill>
                <a:schemeClr val="bg1"/>
              </a:solidFill>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200" y="4822825"/>
            <a:ext cx="1832337" cy="229300"/>
          </a:xfrm>
          <a:prstGeom prst="rect">
            <a:avLst/>
          </a:prstGeom>
          <a:effectLst>
            <a:outerShdw blurRad="76200" dir="5400000" algn="ctr" rotWithShape="0">
              <a:schemeClr val="tx1"/>
            </a:outerShdw>
          </a:effectLst>
        </p:spPr>
      </p:pic>
    </p:spTree>
    <p:extLst>
      <p:ext uri="{BB962C8B-B14F-4D97-AF65-F5344CB8AC3E}">
        <p14:creationId xmlns:p14="http://schemas.microsoft.com/office/powerpoint/2010/main" val="153351002"/>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Alt closing slide">
    <p:spTree>
      <p:nvGrpSpPr>
        <p:cNvPr id="1" name=""/>
        <p:cNvGrpSpPr/>
        <p:nvPr/>
      </p:nvGrpSpPr>
      <p:grpSpPr>
        <a:xfrm>
          <a:off x="0" y="0"/>
          <a:ext cx="0" cy="0"/>
          <a:chOff x="0" y="0"/>
          <a:chExt cx="0" cy="0"/>
        </a:xfrm>
      </p:grpSpPr>
      <p:pic>
        <p:nvPicPr>
          <p:cNvPr id="13"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19679"/>
          <a:stretch/>
        </p:blipFill>
        <p:spPr bwMode="auto">
          <a:xfrm>
            <a:off x="0" y="-19050"/>
            <a:ext cx="9144000" cy="5164138"/>
          </a:xfrm>
          <a:prstGeom prst="rect">
            <a:avLst/>
          </a:prstGeom>
          <a:noFill/>
          <a:extLst>
            <a:ext uri="{909E8E84-426E-40DD-AFC4-6F175D3DCCD1}">
              <a14:hiddenFill xmlns:a14="http://schemas.microsoft.com/office/drawing/2010/main">
                <a:solidFill>
                  <a:srgbClr val="FFFFFF"/>
                </a:solidFill>
              </a14:hiddenFill>
            </a:ext>
          </a:extLst>
        </p:spPr>
      </p:pic>
      <p:sp>
        <p:nvSpPr>
          <p:cNvPr id="14" name="Right Triangle 5"/>
          <p:cNvSpPr/>
          <p:nvPr userDrawn="1"/>
        </p:nvSpPr>
        <p:spPr>
          <a:xfrm>
            <a:off x="-1" y="-19051"/>
            <a:ext cx="7696201" cy="5162547"/>
          </a:xfrm>
          <a:custGeom>
            <a:avLst/>
            <a:gdLst>
              <a:gd name="connsiteX0" fmla="*/ 0 w 3911838"/>
              <a:gd name="connsiteY0" fmla="*/ 5143505 h 5143505"/>
              <a:gd name="connsiteX1" fmla="*/ 2035629 w 3911838"/>
              <a:gd name="connsiteY1" fmla="*/ 5143505 h 5143505"/>
              <a:gd name="connsiteX2" fmla="*/ 2035629 w 3911838"/>
              <a:gd name="connsiteY2" fmla="*/ 5143502 h 5143505"/>
              <a:gd name="connsiteX3" fmla="*/ 3911838 w 3911838"/>
              <a:gd name="connsiteY3" fmla="*/ 5130802 h 5143505"/>
              <a:gd name="connsiteX4" fmla="*/ 2035629 w 3911838"/>
              <a:gd name="connsiteY4" fmla="*/ 1 h 5143505"/>
              <a:gd name="connsiteX5" fmla="*/ 2035629 w 3911838"/>
              <a:gd name="connsiteY5" fmla="*/ 0 h 5143505"/>
              <a:gd name="connsiteX6" fmla="*/ 0 w 3911838"/>
              <a:gd name="connsiteY6" fmla="*/ 0 h 5143505"/>
              <a:gd name="connsiteX7" fmla="*/ 0 w 3911838"/>
              <a:gd name="connsiteY7" fmla="*/ 5143505 h 5143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11838" h="5143505">
                <a:moveTo>
                  <a:pt x="0" y="5143505"/>
                </a:moveTo>
                <a:lnTo>
                  <a:pt x="2035629" y="5143505"/>
                </a:lnTo>
                <a:lnTo>
                  <a:pt x="2035629" y="5143502"/>
                </a:lnTo>
                <a:lnTo>
                  <a:pt x="3911838" y="5130802"/>
                </a:lnTo>
                <a:lnTo>
                  <a:pt x="2035629" y="1"/>
                </a:lnTo>
                <a:lnTo>
                  <a:pt x="2035629" y="0"/>
                </a:lnTo>
                <a:lnTo>
                  <a:pt x="0" y="0"/>
                </a:lnTo>
                <a:lnTo>
                  <a:pt x="0" y="5143505"/>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5" name="Title 2"/>
          <p:cNvSpPr txBox="1">
            <a:spLocks/>
          </p:cNvSpPr>
          <p:nvPr userDrawn="1"/>
        </p:nvSpPr>
        <p:spPr>
          <a:xfrm>
            <a:off x="446421" y="2150016"/>
            <a:ext cx="3124200" cy="1952619"/>
          </a:xfrm>
          <a:prstGeom prst="rect">
            <a:avLst/>
          </a:prstGeom>
        </p:spPr>
        <p:txBody>
          <a:bodyPr vert="horz" lIns="0" tIns="0" rIns="0" bIns="0" rtlCol="0" anchor="t" anchorCtr="0">
            <a:noAutofit/>
          </a:bodyPr>
          <a:lstStyle>
            <a:lvl1pPr algn="l" defTabSz="914400" rtl="0" eaLnBrk="1" latinLnBrk="0" hangingPunct="1">
              <a:spcBef>
                <a:spcPct val="0"/>
              </a:spcBef>
              <a:spcAft>
                <a:spcPts val="1800"/>
              </a:spcAft>
              <a:buNone/>
              <a:defRPr sz="2400" b="1" kern="1200">
                <a:solidFill>
                  <a:schemeClr val="bg1"/>
                </a:solidFill>
                <a:latin typeface="+mj-lt"/>
                <a:ea typeface="+mj-ea"/>
                <a:cs typeface="+mj-cs"/>
              </a:defRPr>
            </a:lvl1pPr>
          </a:lstStyle>
          <a:p>
            <a:pPr>
              <a:lnSpc>
                <a:spcPct val="150000"/>
              </a:lnSpc>
            </a:pPr>
            <a:r>
              <a:rPr lang="en-US" sz="1600" b="0" dirty="0" smtClean="0">
                <a:solidFill>
                  <a:prstClr val="white"/>
                </a:solidFill>
              </a:rPr>
              <a:t>Americas: +1 212.981.6540 </a:t>
            </a:r>
            <a:br>
              <a:rPr lang="en-US" sz="1600" b="0" dirty="0" smtClean="0">
                <a:solidFill>
                  <a:prstClr val="white"/>
                </a:solidFill>
              </a:rPr>
            </a:br>
            <a:r>
              <a:rPr lang="en-US" sz="1600" b="0" dirty="0" smtClean="0">
                <a:solidFill>
                  <a:prstClr val="white"/>
                </a:solidFill>
              </a:rPr>
              <a:t>EMEA: +44 20.7061.2200 </a:t>
            </a:r>
            <a:br>
              <a:rPr lang="en-US" sz="1600" b="0" dirty="0" smtClean="0">
                <a:solidFill>
                  <a:prstClr val="white"/>
                </a:solidFill>
              </a:rPr>
            </a:br>
            <a:r>
              <a:rPr lang="en-US" sz="1600" b="0" dirty="0" smtClean="0">
                <a:solidFill>
                  <a:prstClr val="white"/>
                </a:solidFill>
              </a:rPr>
              <a:t>Asia Pacific: +852 3187.8800</a:t>
            </a:r>
            <a:endParaRPr lang="en-US" sz="2000" b="0" dirty="0"/>
          </a:p>
        </p:txBody>
      </p:sp>
      <p:sp>
        <p:nvSpPr>
          <p:cNvPr id="16" name="TextBox 15"/>
          <p:cNvSpPr txBox="1"/>
          <p:nvPr userDrawn="1"/>
        </p:nvSpPr>
        <p:spPr>
          <a:xfrm>
            <a:off x="361950" y="1642185"/>
            <a:ext cx="4630770" cy="338554"/>
          </a:xfrm>
          <a:prstGeom prst="rect">
            <a:avLst/>
          </a:prstGeom>
          <a:noFill/>
        </p:spPr>
        <p:txBody>
          <a:bodyPr wrap="square" rtlCol="0">
            <a:spAutoFit/>
          </a:bodyPr>
          <a:lstStyle/>
          <a:p>
            <a:r>
              <a:rPr kumimoji="0" lang="en-US" sz="1600" b="0" i="0" u="none" strike="noStrike" kern="1200" cap="none" spc="0" normalizeH="0" baseline="0" noProof="0" dirty="0" smtClean="0">
                <a:ln>
                  <a:noFill/>
                </a:ln>
                <a:solidFill>
                  <a:schemeClr val="bg1"/>
                </a:solidFill>
                <a:effectLst/>
                <a:uLnTx/>
                <a:uFillTx/>
                <a:latin typeface="+mn-lt"/>
                <a:ea typeface="+mj-ea"/>
                <a:cs typeface="+mj-cs"/>
              </a:rPr>
              <a:t>To learn more, visit </a:t>
            </a:r>
            <a:r>
              <a:rPr kumimoji="0" lang="en-US" sz="1600" b="0" i="0" u="none" strike="noStrike" kern="1200" cap="none" spc="0" normalizeH="0" baseline="0" noProof="0" dirty="0" smtClean="0">
                <a:ln>
                  <a:noFill/>
                </a:ln>
                <a:solidFill>
                  <a:schemeClr val="bg1"/>
                </a:solidFill>
                <a:effectLst/>
                <a:uLnTx/>
                <a:uFillTx/>
                <a:latin typeface="+mn-lt"/>
                <a:ea typeface="+mj-ea"/>
                <a:cs typeface="+mj-cs"/>
                <a:hlinkClick r:id="rId3"/>
              </a:rPr>
              <a:t>www.strozfriedberg.com</a:t>
            </a:r>
            <a:endParaRPr lang="en-US" sz="1600" dirty="0">
              <a:solidFill>
                <a:schemeClr val="bg1"/>
              </a:solidFill>
            </a:endParaRPr>
          </a:p>
        </p:txBody>
      </p:sp>
      <p:sp>
        <p:nvSpPr>
          <p:cNvPr id="17" name="Rectangle 16"/>
          <p:cNvSpPr/>
          <p:nvPr userDrawn="1"/>
        </p:nvSpPr>
        <p:spPr>
          <a:xfrm>
            <a:off x="381000" y="3652777"/>
            <a:ext cx="6248400" cy="1360950"/>
          </a:xfrm>
          <a:prstGeom prst="rect">
            <a:avLst/>
          </a:prstGeom>
        </p:spPr>
        <p:txBody>
          <a:bodyPr wrap="square">
            <a:spAutoFit/>
          </a:bodyPr>
          <a:lstStyle/>
          <a:p>
            <a:pPr marR="5080">
              <a:lnSpc>
                <a:spcPct val="114000"/>
              </a:lnSpc>
              <a:spcAft>
                <a:spcPts val="500"/>
              </a:spcAft>
              <a:buClr>
                <a:srgbClr val="E7C641"/>
              </a:buClr>
            </a:pPr>
            <a:r>
              <a:rPr lang="en-US" sz="900" b="1" spc="-15" dirty="0" smtClean="0">
                <a:solidFill>
                  <a:schemeClr val="bg1">
                    <a:lumMod val="75000"/>
                  </a:schemeClr>
                </a:solidFill>
                <a:latin typeface="Arial" panose="020B0604020202020204" pitchFamily="34" charset="0"/>
                <a:cs typeface="Arial" panose="020B0604020202020204" pitchFamily="34" charset="0"/>
              </a:rPr>
              <a:t>About Stroz Friedberg</a:t>
            </a:r>
          </a:p>
          <a:p>
            <a:pPr marR="5080">
              <a:lnSpc>
                <a:spcPct val="114000"/>
              </a:lnSpc>
              <a:spcAft>
                <a:spcPts val="500"/>
              </a:spcAft>
              <a:buClr>
                <a:srgbClr val="E7C641"/>
              </a:buClr>
            </a:pPr>
            <a:r>
              <a:rPr lang="en-US" sz="800" spc="-15" dirty="0" smtClean="0">
                <a:solidFill>
                  <a:schemeClr val="bg1">
                    <a:lumMod val="75000"/>
                  </a:schemeClr>
                </a:solidFill>
                <a:latin typeface="Arial" panose="020B0604020202020204" pitchFamily="34" charset="0"/>
                <a:cs typeface="Arial" panose="020B0604020202020204" pitchFamily="34" charset="0"/>
              </a:rPr>
              <a:t>Stroz Friedberg, an Aon company, is a specialized risk management firm built to help clients solve the complex challenges prevalent in today’s digital, connected, and regulated business world. A global leader in the fields of cybersecurity, with leading experts in digital forensics, incident response, and security science; investigation; eDiscovery; and due diligence, Stroz Friedberg works to maximize the health of an organization, ensuring its longevity, protection, and resilience. Founded in 2000 and acquired by Aon in 2016, Stroz Friedberg has thirteen offices across nine U.S. cities, London, Zurich, Dubai, and Hong Kong, Stroz Friedberg serves Fortune 100 companies, 80% of the AmLaw 100, and the Top 20 UK law firms. Learn more at https://www.strozfriedberg.com/. </a:t>
            </a:r>
          </a:p>
          <a:p>
            <a:pPr marR="5080">
              <a:lnSpc>
                <a:spcPct val="114000"/>
              </a:lnSpc>
              <a:spcAft>
                <a:spcPts val="500"/>
              </a:spcAft>
              <a:buClr>
                <a:srgbClr val="E7C641"/>
              </a:buClr>
            </a:pPr>
            <a:endParaRPr lang="en-US" sz="800" spc="-15" dirty="0" smtClean="0">
              <a:solidFill>
                <a:schemeClr val="bg1">
                  <a:lumMod val="75000"/>
                </a:schemeClr>
              </a:solidFill>
              <a:latin typeface="Arial" panose="020B0604020202020204" pitchFamily="34" charset="0"/>
              <a:cs typeface="Arial" panose="020B0604020202020204" pitchFamily="34" charset="0"/>
            </a:endParaRPr>
          </a:p>
        </p:txBody>
      </p:sp>
      <p:pic>
        <p:nvPicPr>
          <p:cNvPr id="18" name="Picture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57200" y="864501"/>
            <a:ext cx="3871983" cy="484543"/>
          </a:xfrm>
          <a:prstGeom prst="rect">
            <a:avLst/>
          </a:prstGeom>
        </p:spPr>
      </p:pic>
      <p:sp>
        <p:nvSpPr>
          <p:cNvPr id="26" name="Rectangle 25"/>
          <p:cNvSpPr/>
          <p:nvPr userDrawn="1"/>
        </p:nvSpPr>
        <p:spPr>
          <a:xfrm>
            <a:off x="457200" y="4913166"/>
            <a:ext cx="1484381" cy="184666"/>
          </a:xfrm>
          <a:prstGeom prst="rect">
            <a:avLst/>
          </a:prstGeom>
        </p:spPr>
        <p:txBody>
          <a:bodyPr wrap="none" lIns="0" rIns="0">
            <a:spAutoFit/>
          </a:bodyPr>
          <a:lstStyle/>
          <a:p>
            <a:r>
              <a:rPr lang="en-US" sz="600" dirty="0">
                <a:solidFill>
                  <a:schemeClr val="bg1">
                    <a:lumMod val="50000"/>
                  </a:schemeClr>
                </a:solidFill>
              </a:rPr>
              <a:t>© </a:t>
            </a:r>
            <a:r>
              <a:rPr lang="en-US" sz="600" dirty="0" smtClean="0">
                <a:solidFill>
                  <a:schemeClr val="bg1">
                    <a:lumMod val="50000"/>
                  </a:schemeClr>
                </a:solidFill>
              </a:rPr>
              <a:t>2017 </a:t>
            </a:r>
            <a:r>
              <a:rPr lang="en-US" sz="600" dirty="0">
                <a:solidFill>
                  <a:schemeClr val="bg1">
                    <a:lumMod val="50000"/>
                  </a:schemeClr>
                </a:solidFill>
              </a:rPr>
              <a:t>Stroz Friedberg. All rights reserved.</a:t>
            </a:r>
            <a:endParaRPr lang="en-US" sz="1400" dirty="0">
              <a:solidFill>
                <a:schemeClr val="bg1">
                  <a:lumMod val="50000"/>
                </a:schemeClr>
              </a:solidFill>
            </a:endParaRPr>
          </a:p>
        </p:txBody>
      </p:sp>
    </p:spTree>
    <p:extLst>
      <p:ext uri="{BB962C8B-B14F-4D97-AF65-F5344CB8AC3E}">
        <p14:creationId xmlns:p14="http://schemas.microsoft.com/office/powerpoint/2010/main" val="189559167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620" userDrawn="1">
          <p15:clr>
            <a:srgbClr val="FBAE40"/>
          </p15:clr>
        </p15:guide>
        <p15:guide id="2" pos="288" userDrawn="1">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_Overview Slide B">
    <p:spTree>
      <p:nvGrpSpPr>
        <p:cNvPr id="1" name=""/>
        <p:cNvGrpSpPr/>
        <p:nvPr/>
      </p:nvGrpSpPr>
      <p:grpSpPr>
        <a:xfrm>
          <a:off x="0" y="0"/>
          <a:ext cx="0" cy="0"/>
          <a:chOff x="0" y="0"/>
          <a:chExt cx="0" cy="0"/>
        </a:xfrm>
      </p:grpSpPr>
      <p:pic>
        <p:nvPicPr>
          <p:cNvPr id="38"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12192" y="-6858"/>
            <a:ext cx="9168385" cy="5157216"/>
          </a:xfrm>
          <a:prstGeom prst="rect">
            <a:avLst/>
          </a:prstGeom>
          <a:noFill/>
          <a:extLst>
            <a:ext uri="{909E8E84-426E-40DD-AFC4-6F175D3DCCD1}">
              <a14:hiddenFill xmlns:a14="http://schemas.microsoft.com/office/drawing/2010/main">
                <a:solidFill>
                  <a:srgbClr val="FFFFFF"/>
                </a:solidFill>
              </a14:hiddenFill>
            </a:ext>
          </a:extLst>
        </p:spPr>
      </p:pic>
      <p:sp>
        <p:nvSpPr>
          <p:cNvPr id="45" name="Text Placeholder 40"/>
          <p:cNvSpPr>
            <a:spLocks noGrp="1"/>
          </p:cNvSpPr>
          <p:nvPr>
            <p:ph type="body" sz="quarter" idx="11" hasCustomPrompt="1"/>
          </p:nvPr>
        </p:nvSpPr>
        <p:spPr>
          <a:xfrm>
            <a:off x="3429000" y="3903663"/>
            <a:ext cx="2514600" cy="954087"/>
          </a:xfrm>
          <a:effectLst>
            <a:outerShdw blurRad="127000" dir="5400000" algn="ctr" rotWithShape="0">
              <a:prstClr val="black">
                <a:alpha val="40000"/>
              </a:prstClr>
            </a:outerShdw>
          </a:effectLst>
        </p:spPr>
        <p:txBody>
          <a:bodyPr anchor="b">
            <a:normAutofit/>
          </a:bodyPr>
          <a:lstStyle>
            <a:lvl1pPr marL="0" indent="0" algn="r">
              <a:lnSpc>
                <a:spcPts val="1400"/>
              </a:lnSpc>
              <a:buNone/>
              <a:defRPr sz="1400" b="1" baseline="0">
                <a:solidFill>
                  <a:schemeClr val="bg1"/>
                </a:solidFill>
              </a:defRPr>
            </a:lvl1pPr>
            <a:lvl2pPr marL="457200" indent="0" algn="r">
              <a:buNone/>
              <a:defRPr/>
            </a:lvl2pPr>
            <a:lvl3pPr marL="914400" indent="0" algn="r">
              <a:buNone/>
              <a:defRPr/>
            </a:lvl3pPr>
            <a:lvl4pPr marL="1371600" indent="0" algn="r">
              <a:buNone/>
              <a:defRPr/>
            </a:lvl4pPr>
            <a:lvl5pPr marL="1828800" indent="0" algn="r">
              <a:buNone/>
              <a:defRPr/>
            </a:lvl5pPr>
          </a:lstStyle>
          <a:p>
            <a:pPr lvl="0"/>
            <a:r>
              <a:rPr lang="en-US" dirty="0" smtClean="0"/>
              <a:t>First Presenter</a:t>
            </a:r>
          </a:p>
          <a:p>
            <a:pPr lvl="0"/>
            <a:r>
              <a:rPr lang="en-US" dirty="0" smtClean="0"/>
              <a:t>Second Presenter</a:t>
            </a:r>
          </a:p>
          <a:p>
            <a:pPr lvl="0"/>
            <a:r>
              <a:rPr lang="en-US" dirty="0" smtClean="0"/>
              <a:t>Third Presenter</a:t>
            </a:r>
          </a:p>
          <a:p>
            <a:pPr lvl="0"/>
            <a:r>
              <a:rPr lang="en-US" dirty="0" smtClean="0"/>
              <a:t>Fourth Presenter</a:t>
            </a:r>
            <a:endParaRPr lang="en-CA" dirty="0"/>
          </a:p>
        </p:txBody>
      </p:sp>
      <p:sp>
        <p:nvSpPr>
          <p:cNvPr id="47" name="Text Placeholder 40"/>
          <p:cNvSpPr>
            <a:spLocks noGrp="1"/>
          </p:cNvSpPr>
          <p:nvPr>
            <p:ph type="body" sz="quarter" idx="12" hasCustomPrompt="1"/>
          </p:nvPr>
        </p:nvSpPr>
        <p:spPr>
          <a:xfrm>
            <a:off x="6248400" y="3903663"/>
            <a:ext cx="2667000" cy="954087"/>
          </a:xfrm>
          <a:effectLst>
            <a:outerShdw blurRad="127000" dir="5400000" algn="ctr" rotWithShape="0">
              <a:prstClr val="black">
                <a:alpha val="40000"/>
              </a:prstClr>
            </a:outerShdw>
          </a:effectLst>
        </p:spPr>
        <p:txBody>
          <a:bodyPr anchor="b">
            <a:normAutofit/>
          </a:bodyPr>
          <a:lstStyle>
            <a:lvl1pPr marL="0" indent="0" algn="l">
              <a:lnSpc>
                <a:spcPts val="1400"/>
              </a:lnSpc>
              <a:buNone/>
              <a:defRPr sz="1400" b="0" baseline="0">
                <a:solidFill>
                  <a:schemeClr val="bg1"/>
                </a:solidFill>
              </a:defRPr>
            </a:lvl1pPr>
            <a:lvl2pPr marL="457200" indent="0" algn="r">
              <a:buNone/>
              <a:defRPr/>
            </a:lvl2pPr>
            <a:lvl3pPr marL="914400" indent="0" algn="r">
              <a:buNone/>
              <a:defRPr/>
            </a:lvl3pPr>
            <a:lvl4pPr marL="1371600" indent="0" algn="r">
              <a:buNone/>
              <a:defRPr/>
            </a:lvl4pPr>
            <a:lvl5pPr marL="1828800" indent="0" algn="r">
              <a:buNone/>
              <a:defRPr/>
            </a:lvl5pPr>
          </a:lstStyle>
          <a:p>
            <a:pPr lvl="0"/>
            <a:r>
              <a:rPr lang="en-US" dirty="0" smtClean="0"/>
              <a:t>Title of First Presenter</a:t>
            </a:r>
          </a:p>
          <a:p>
            <a:pPr lvl="0"/>
            <a:r>
              <a:rPr lang="en-US" dirty="0" smtClean="0"/>
              <a:t>Title of Second Presenter</a:t>
            </a:r>
          </a:p>
          <a:p>
            <a:pPr lvl="0"/>
            <a:r>
              <a:rPr lang="en-US" dirty="0" smtClean="0"/>
              <a:t>Title of Third Presenter</a:t>
            </a:r>
          </a:p>
          <a:p>
            <a:pPr lvl="0"/>
            <a:r>
              <a:rPr lang="en-US" dirty="0" smtClean="0"/>
              <a:t>Title of Fourth Presenter</a:t>
            </a:r>
            <a:endParaRPr lang="en-CA" dirty="0"/>
          </a:p>
        </p:txBody>
      </p:sp>
      <p:sp>
        <p:nvSpPr>
          <p:cNvPr id="40" name="Text Placeholder 17"/>
          <p:cNvSpPr>
            <a:spLocks noGrp="1"/>
          </p:cNvSpPr>
          <p:nvPr>
            <p:ph type="body" sz="quarter" idx="10" hasCustomPrompt="1"/>
          </p:nvPr>
        </p:nvSpPr>
        <p:spPr>
          <a:xfrm>
            <a:off x="1182688" y="2876550"/>
            <a:ext cx="6665912" cy="381000"/>
          </a:xfrm>
          <a:effectLst>
            <a:outerShdw blurRad="88900" algn="ctr" rotWithShape="0">
              <a:srgbClr val="000000">
                <a:alpha val="40000"/>
              </a:srgbClr>
            </a:outerShdw>
          </a:effectLst>
        </p:spPr>
        <p:txBody>
          <a:bodyPr>
            <a:noAutofit/>
          </a:bodyPr>
          <a:lstStyle>
            <a:lvl1pPr marL="0" indent="0" algn="ctr">
              <a:buNone/>
              <a:defRPr sz="2800" b="1"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(CLIENT NAME)</a:t>
            </a:r>
          </a:p>
        </p:txBody>
      </p:sp>
      <p:sp>
        <p:nvSpPr>
          <p:cNvPr id="39" name="Title 3"/>
          <p:cNvSpPr>
            <a:spLocks noGrp="1"/>
          </p:cNvSpPr>
          <p:nvPr>
            <p:ph type="title"/>
          </p:nvPr>
        </p:nvSpPr>
        <p:spPr>
          <a:xfrm>
            <a:off x="457200" y="895350"/>
            <a:ext cx="8229600" cy="1576016"/>
          </a:xfrm>
          <a:effectLst>
            <a:outerShdw blurRad="127000" dir="5400000" algn="ctr" rotWithShape="0">
              <a:srgbClr val="000000">
                <a:alpha val="70000"/>
              </a:srgbClr>
            </a:outerShdw>
          </a:effectLst>
        </p:spPr>
        <p:txBody>
          <a:bodyPr/>
          <a:lstStyle>
            <a:lvl1pPr algn="ctr">
              <a:lnSpc>
                <a:spcPts val="6000"/>
              </a:lnSpc>
              <a:defRPr sz="6000" cap="all" baseline="0">
                <a:solidFill>
                  <a:schemeClr val="bg1"/>
                </a:solidFill>
              </a:defRPr>
            </a:lvl1pPr>
          </a:lstStyle>
          <a:p>
            <a:r>
              <a:rPr lang="en-US" dirty="0" smtClean="0"/>
              <a:t>Click to edit Master title style</a:t>
            </a:r>
            <a:endParaRPr lang="en-CA" dirty="0"/>
          </a:p>
        </p:txBody>
      </p:sp>
      <p:sp>
        <p:nvSpPr>
          <p:cNvPr id="16" name="Rectangle 15"/>
          <p:cNvSpPr/>
          <p:nvPr userDrawn="1"/>
        </p:nvSpPr>
        <p:spPr>
          <a:xfrm>
            <a:off x="7207499" y="4913166"/>
            <a:ext cx="1484381" cy="184666"/>
          </a:xfrm>
          <a:prstGeom prst="rect">
            <a:avLst/>
          </a:prstGeom>
        </p:spPr>
        <p:txBody>
          <a:bodyPr wrap="none" lIns="0" rIns="0">
            <a:spAutoFit/>
          </a:bodyPr>
          <a:lstStyle/>
          <a:p>
            <a:r>
              <a:rPr lang="en-US" sz="600" dirty="0">
                <a:solidFill>
                  <a:schemeClr val="bg1"/>
                </a:solidFill>
              </a:rPr>
              <a:t>© 2016 Stroz Friedberg. All rights reserved.</a:t>
            </a:r>
            <a:endParaRPr lang="en-US" sz="1400" dirty="0">
              <a:solidFill>
                <a:schemeClr val="bg1"/>
              </a:solidFill>
            </a:endParaRPr>
          </a:p>
        </p:txBody>
      </p:sp>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200" y="4822825"/>
            <a:ext cx="1832337" cy="229300"/>
          </a:xfrm>
          <a:prstGeom prst="rect">
            <a:avLst/>
          </a:prstGeom>
          <a:effectLst>
            <a:outerShdw blurRad="76200" dir="5400000" algn="ctr" rotWithShape="0">
              <a:schemeClr val="tx1"/>
            </a:outerShdw>
          </a:effectLst>
        </p:spPr>
      </p:pic>
    </p:spTree>
    <p:extLst>
      <p:ext uri="{BB962C8B-B14F-4D97-AF65-F5344CB8AC3E}">
        <p14:creationId xmlns:p14="http://schemas.microsoft.com/office/powerpoint/2010/main" val="3279661983"/>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_Background Image A">
    <p:spTree>
      <p:nvGrpSpPr>
        <p:cNvPr id="1" name=""/>
        <p:cNvGrpSpPr/>
        <p:nvPr/>
      </p:nvGrpSpPr>
      <p:grpSpPr>
        <a:xfrm>
          <a:off x="0" y="0"/>
          <a:ext cx="0" cy="0"/>
          <a:chOff x="0" y="0"/>
          <a:chExt cx="0" cy="0"/>
        </a:xfrm>
      </p:grpSpPr>
      <p:pic>
        <p:nvPicPr>
          <p:cNvPr id="6"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userDrawn="1"/>
        </p:nvSpPr>
        <p:spPr>
          <a:xfrm>
            <a:off x="7207499" y="4913166"/>
            <a:ext cx="1484381" cy="184666"/>
          </a:xfrm>
          <a:prstGeom prst="rect">
            <a:avLst/>
          </a:prstGeom>
        </p:spPr>
        <p:txBody>
          <a:bodyPr wrap="none" lIns="0" rIns="0">
            <a:spAutoFit/>
          </a:bodyPr>
          <a:lstStyle/>
          <a:p>
            <a:r>
              <a:rPr lang="en-US" sz="600" dirty="0">
                <a:solidFill>
                  <a:schemeClr val="bg1"/>
                </a:solidFill>
              </a:rPr>
              <a:t>© 2016 Stroz Friedberg. All rights reserved.</a:t>
            </a:r>
            <a:endParaRPr lang="en-US" sz="1400" dirty="0">
              <a:solidFill>
                <a:schemeClr val="bg1"/>
              </a:solidFill>
            </a:endParaRP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200" y="4822825"/>
            <a:ext cx="1832337" cy="229300"/>
          </a:xfrm>
          <a:prstGeom prst="rect">
            <a:avLst/>
          </a:prstGeom>
          <a:effectLst>
            <a:outerShdw blurRad="76200" dir="5400000" algn="ctr" rotWithShape="0">
              <a:schemeClr val="tx1"/>
            </a:outerShdw>
          </a:effectLst>
        </p:spPr>
      </p:pic>
    </p:spTree>
    <p:extLst>
      <p:ext uri="{BB962C8B-B14F-4D97-AF65-F5344CB8AC3E}">
        <p14:creationId xmlns:p14="http://schemas.microsoft.com/office/powerpoint/2010/main" val="1276821117"/>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3_Blank White with Logo">
    <p:bg>
      <p:bgPr>
        <a:gradFill flip="none" rotWithShape="1">
          <a:gsLst>
            <a:gs pos="0">
              <a:srgbClr val="666666"/>
            </a:gs>
            <a:gs pos="100000">
              <a:srgbClr val="333333"/>
            </a:gs>
          </a:gsLst>
          <a:path path="circle">
            <a:fillToRect l="50000" t="50000" r="50000" b="50000"/>
          </a:path>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0700532"/>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_Triangle Corner C (Title Only)">
    <p:spTree>
      <p:nvGrpSpPr>
        <p:cNvPr id="1" name=""/>
        <p:cNvGrpSpPr/>
        <p:nvPr/>
      </p:nvGrpSpPr>
      <p:grpSpPr>
        <a:xfrm>
          <a:off x="0" y="0"/>
          <a:ext cx="0" cy="0"/>
          <a:chOff x="0" y="0"/>
          <a:chExt cx="0" cy="0"/>
        </a:xfrm>
      </p:grpSpPr>
      <p:pic>
        <p:nvPicPr>
          <p:cNvPr id="19" name="Picture 3"/>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6273800" y="-3"/>
            <a:ext cx="2870200" cy="5159508"/>
          </a:xfrm>
          <a:prstGeom prst="rect">
            <a:avLst/>
          </a:prstGeom>
          <a:noFill/>
          <a:extLst>
            <a:ext uri="{909E8E84-426E-40DD-AFC4-6F175D3DCCD1}">
              <a14:hiddenFill xmlns:a14="http://schemas.microsoft.com/office/drawing/2010/main">
                <a:solidFill>
                  <a:srgbClr val="FFFFFF"/>
                </a:solidFill>
              </a14:hiddenFill>
            </a:ext>
          </a:extLst>
        </p:spPr>
      </p:pic>
      <p:sp>
        <p:nvSpPr>
          <p:cNvPr id="21" name="Title 1"/>
          <p:cNvSpPr>
            <a:spLocks noGrp="1"/>
          </p:cNvSpPr>
          <p:nvPr>
            <p:ph type="title"/>
          </p:nvPr>
        </p:nvSpPr>
        <p:spPr>
          <a:xfrm>
            <a:off x="-381000" y="0"/>
            <a:ext cx="5867400" cy="684989"/>
          </a:xfrm>
          <a:prstGeom prst="parallelogram">
            <a:avLst>
              <a:gd name="adj" fmla="val 56410"/>
            </a:avLst>
          </a:prstGeom>
          <a:solidFill>
            <a:schemeClr val="tx1"/>
          </a:solidFill>
        </p:spPr>
        <p:txBody>
          <a:bodyPr wrap="none" lIns="228600"/>
          <a:lstStyle>
            <a:lvl1pPr>
              <a:defRPr>
                <a:solidFill>
                  <a:schemeClr val="bg1"/>
                </a:solidFill>
              </a:defRPr>
            </a:lvl1pPr>
          </a:lstStyle>
          <a:p>
            <a:r>
              <a:rPr lang="en-CA" dirty="0" smtClean="0"/>
              <a:t>Click to edit Master title style</a:t>
            </a:r>
            <a:endParaRPr lang="en-CA" dirty="0"/>
          </a:p>
        </p:txBody>
      </p:sp>
      <p:sp>
        <p:nvSpPr>
          <p:cNvPr id="5" name="Rectangle 4"/>
          <p:cNvSpPr/>
          <p:nvPr userDrawn="1"/>
        </p:nvSpPr>
        <p:spPr>
          <a:xfrm>
            <a:off x="457200" y="4913166"/>
            <a:ext cx="1484381" cy="184666"/>
          </a:xfrm>
          <a:prstGeom prst="rect">
            <a:avLst/>
          </a:prstGeom>
        </p:spPr>
        <p:txBody>
          <a:bodyPr wrap="none" lIns="0" rIns="0">
            <a:spAutoFit/>
          </a:bodyPr>
          <a:lstStyle/>
          <a:p>
            <a:r>
              <a:rPr lang="en-US" sz="600" dirty="0">
                <a:solidFill>
                  <a:schemeClr val="bg1">
                    <a:lumMod val="50000"/>
                  </a:schemeClr>
                </a:solidFill>
              </a:rPr>
              <a:t>© 2016 Stroz Friedberg. All rights reserved.</a:t>
            </a:r>
            <a:endParaRPr lang="en-US" sz="1400" dirty="0">
              <a:solidFill>
                <a:schemeClr val="bg1">
                  <a:lumMod val="50000"/>
                </a:schemeClr>
              </a:solidFill>
            </a:endParaRP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00" y="4822825"/>
            <a:ext cx="1832337" cy="229300"/>
          </a:xfrm>
          <a:prstGeom prst="rect">
            <a:avLst/>
          </a:prstGeom>
          <a:effectLst>
            <a:outerShdw blurRad="76200" dir="5400000" algn="ctr" rotWithShape="0">
              <a:schemeClr val="tx1"/>
            </a:outerShdw>
          </a:effectLst>
        </p:spPr>
      </p:pic>
    </p:spTree>
    <p:extLst>
      <p:ext uri="{BB962C8B-B14F-4D97-AF65-F5344CB8AC3E}">
        <p14:creationId xmlns:p14="http://schemas.microsoft.com/office/powerpoint/2010/main" val="1912160878"/>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3_Blank Orange with Logo">
    <p:spTree>
      <p:nvGrpSpPr>
        <p:cNvPr id="1" name=""/>
        <p:cNvGrpSpPr/>
        <p:nvPr/>
      </p:nvGrpSpPr>
      <p:grpSpPr>
        <a:xfrm>
          <a:off x="0" y="0"/>
          <a:ext cx="0" cy="0"/>
          <a:chOff x="0" y="0"/>
          <a:chExt cx="0" cy="0"/>
        </a:xfrm>
      </p:grpSpPr>
      <p:sp>
        <p:nvSpPr>
          <p:cNvPr id="23" name="Rectangle 22"/>
          <p:cNvSpPr/>
          <p:nvPr userDrawn="1"/>
        </p:nvSpPr>
        <p:spPr>
          <a:xfrm>
            <a:off x="0" y="0"/>
            <a:ext cx="9144000"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34200" y="4832277"/>
            <a:ext cx="1832335" cy="229300"/>
          </a:xfrm>
          <a:prstGeom prst="rect">
            <a:avLst/>
          </a:prstGeom>
        </p:spPr>
      </p:pic>
      <p:sp>
        <p:nvSpPr>
          <p:cNvPr id="5" name="Rectangle 4"/>
          <p:cNvSpPr/>
          <p:nvPr userDrawn="1"/>
        </p:nvSpPr>
        <p:spPr>
          <a:xfrm>
            <a:off x="457200" y="4913166"/>
            <a:ext cx="1484381" cy="184666"/>
          </a:xfrm>
          <a:prstGeom prst="rect">
            <a:avLst/>
          </a:prstGeom>
        </p:spPr>
        <p:txBody>
          <a:bodyPr wrap="none" lIns="0" rIns="0">
            <a:spAutoFit/>
          </a:bodyPr>
          <a:lstStyle/>
          <a:p>
            <a:r>
              <a:rPr lang="en-US" sz="600" dirty="0">
                <a:solidFill>
                  <a:schemeClr val="tx1"/>
                </a:solidFill>
              </a:rPr>
              <a:t>© 2016 Stroz Friedberg. All rights reserved.</a:t>
            </a:r>
            <a:endParaRPr lang="en-US" sz="1400" dirty="0">
              <a:solidFill>
                <a:schemeClr val="tx1"/>
              </a:solidFill>
            </a:endParaRPr>
          </a:p>
        </p:txBody>
      </p:sp>
      <p:sp>
        <p:nvSpPr>
          <p:cNvPr id="6" name="Slide Number Placeholder 5"/>
          <p:cNvSpPr>
            <a:spLocks noGrp="1"/>
          </p:cNvSpPr>
          <p:nvPr>
            <p:ph type="sldNum" sz="quarter" idx="4"/>
          </p:nvPr>
        </p:nvSpPr>
        <p:spPr>
          <a:xfrm>
            <a:off x="8766534" y="4864574"/>
            <a:ext cx="384290" cy="278926"/>
          </a:xfrm>
          <a:prstGeom prst="rect">
            <a:avLst/>
          </a:prstGeom>
        </p:spPr>
        <p:txBody>
          <a:bodyPr vert="horz" lIns="91440" tIns="45720" rIns="91440" bIns="45720" rtlCol="0" anchor="ctr"/>
          <a:lstStyle>
            <a:lvl1pPr algn="r">
              <a:defRPr sz="1000">
                <a:solidFill>
                  <a:schemeClr val="tx1"/>
                </a:solidFill>
              </a:defRPr>
            </a:lvl1pPr>
          </a:lstStyle>
          <a:p>
            <a:fld id="{BC4C8756-E679-4598-BC3C-ADC4FBF8DB3A}" type="slidenum">
              <a:rPr lang="en-CA" smtClean="0"/>
              <a:pPr/>
              <a:t>‹#›</a:t>
            </a:fld>
            <a:endParaRPr lang="en-CA" dirty="0"/>
          </a:p>
        </p:txBody>
      </p:sp>
    </p:spTree>
    <p:extLst>
      <p:ext uri="{BB962C8B-B14F-4D97-AF65-F5344CB8AC3E}">
        <p14:creationId xmlns:p14="http://schemas.microsoft.com/office/powerpoint/2010/main" val="2979385881"/>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2_Blank Orange">
    <p:spTree>
      <p:nvGrpSpPr>
        <p:cNvPr id="1" name=""/>
        <p:cNvGrpSpPr/>
        <p:nvPr/>
      </p:nvGrpSpPr>
      <p:grpSpPr>
        <a:xfrm>
          <a:off x="0" y="0"/>
          <a:ext cx="0" cy="0"/>
          <a:chOff x="0" y="0"/>
          <a:chExt cx="0" cy="0"/>
        </a:xfrm>
      </p:grpSpPr>
      <p:sp>
        <p:nvSpPr>
          <p:cNvPr id="23" name="Rectangle 22"/>
          <p:cNvSpPr/>
          <p:nvPr userDrawn="1"/>
        </p:nvSpPr>
        <p:spPr>
          <a:xfrm>
            <a:off x="0" y="0"/>
            <a:ext cx="9144000"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3" name="Slide Number Placeholder 5"/>
          <p:cNvSpPr>
            <a:spLocks noGrp="1"/>
          </p:cNvSpPr>
          <p:nvPr>
            <p:ph type="sldNum" sz="quarter" idx="4"/>
          </p:nvPr>
        </p:nvSpPr>
        <p:spPr>
          <a:xfrm>
            <a:off x="8766534" y="4864574"/>
            <a:ext cx="384290" cy="278926"/>
          </a:xfrm>
          <a:prstGeom prst="rect">
            <a:avLst/>
          </a:prstGeom>
        </p:spPr>
        <p:txBody>
          <a:bodyPr vert="horz" lIns="91440" tIns="45720" rIns="91440" bIns="45720" rtlCol="0" anchor="ctr"/>
          <a:lstStyle>
            <a:lvl1pPr algn="r">
              <a:defRPr sz="1000">
                <a:solidFill>
                  <a:schemeClr val="tx1"/>
                </a:solidFill>
              </a:defRPr>
            </a:lvl1pPr>
          </a:lstStyle>
          <a:p>
            <a:fld id="{FBF781F1-49B6-407C-9AA1-5D565A473F56}" type="slidenum">
              <a:rPr lang="en-CA" smtClean="0"/>
              <a:pPr/>
              <a:t>‹#›</a:t>
            </a:fld>
            <a:endParaRPr lang="en-CA" dirty="0"/>
          </a:p>
        </p:txBody>
      </p:sp>
    </p:spTree>
    <p:extLst>
      <p:ext uri="{BB962C8B-B14F-4D97-AF65-F5344CB8AC3E}">
        <p14:creationId xmlns:p14="http://schemas.microsoft.com/office/powerpoint/2010/main" val="966377412"/>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4_Blank White with Logo">
    <p:spTree>
      <p:nvGrpSpPr>
        <p:cNvPr id="1" name=""/>
        <p:cNvGrpSpPr/>
        <p:nvPr/>
      </p:nvGrpSpPr>
      <p:grpSpPr>
        <a:xfrm>
          <a:off x="0" y="0"/>
          <a:ext cx="0" cy="0"/>
          <a:chOff x="0" y="0"/>
          <a:chExt cx="0" cy="0"/>
        </a:xfrm>
      </p:grpSpPr>
      <p:sp>
        <p:nvSpPr>
          <p:cNvPr id="8" name="Rectangle 7"/>
          <p:cNvSpPr/>
          <p:nvPr userDrawn="1"/>
        </p:nvSpPr>
        <p:spPr>
          <a:xfrm>
            <a:off x="7207499" y="4913166"/>
            <a:ext cx="1484381" cy="184666"/>
          </a:xfrm>
          <a:prstGeom prst="rect">
            <a:avLst/>
          </a:prstGeom>
        </p:spPr>
        <p:txBody>
          <a:bodyPr wrap="none" lIns="0" rIns="0">
            <a:spAutoFit/>
          </a:bodyPr>
          <a:lstStyle/>
          <a:p>
            <a:r>
              <a:rPr lang="en-US" sz="600" dirty="0">
                <a:solidFill>
                  <a:schemeClr val="bg1">
                    <a:lumMod val="65000"/>
                  </a:schemeClr>
                </a:solidFill>
              </a:rPr>
              <a:t>© 2016 Stroz Friedberg. All rights reserved.</a:t>
            </a:r>
            <a:endParaRPr lang="en-US" sz="1400" dirty="0">
              <a:solidFill>
                <a:schemeClr val="bg1">
                  <a:lumMod val="65000"/>
                </a:schemeClr>
              </a:solidFill>
            </a:endParaRPr>
          </a:p>
        </p:txBody>
      </p:sp>
      <p:sp>
        <p:nvSpPr>
          <p:cNvPr id="9" name="Slide Number Placeholder 5"/>
          <p:cNvSpPr>
            <a:spLocks noGrp="1"/>
          </p:cNvSpPr>
          <p:nvPr>
            <p:ph type="sldNum" sz="quarter" idx="4"/>
          </p:nvPr>
        </p:nvSpPr>
        <p:spPr>
          <a:xfrm>
            <a:off x="8766534" y="4864574"/>
            <a:ext cx="384290" cy="278926"/>
          </a:xfrm>
          <a:prstGeom prst="rect">
            <a:avLst/>
          </a:prstGeom>
        </p:spPr>
        <p:txBody>
          <a:bodyPr vert="horz" lIns="91440" tIns="45720" rIns="91440" bIns="45720" rtlCol="0" anchor="ctr"/>
          <a:lstStyle>
            <a:lvl1pPr algn="r">
              <a:defRPr sz="1000">
                <a:solidFill>
                  <a:schemeClr val="tx1">
                    <a:tint val="75000"/>
                  </a:schemeClr>
                </a:solidFill>
              </a:defRPr>
            </a:lvl1pPr>
          </a:lstStyle>
          <a:p>
            <a:fld id="{BC4C8756-E679-4598-BC3C-ADC4FBF8DB3A}" type="slidenum">
              <a:rPr lang="en-CA" smtClean="0"/>
              <a:pPr/>
              <a:t>‹#›</a:t>
            </a:fld>
            <a:endParaRPr lang="en-CA" dirty="0"/>
          </a:p>
        </p:txBody>
      </p:sp>
    </p:spTree>
    <p:extLst>
      <p:ext uri="{BB962C8B-B14F-4D97-AF65-F5344CB8AC3E}">
        <p14:creationId xmlns:p14="http://schemas.microsoft.com/office/powerpoint/2010/main" val="3432903220"/>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2_Comparison Slide">
    <p:spTree>
      <p:nvGrpSpPr>
        <p:cNvPr id="1" name=""/>
        <p:cNvGrpSpPr/>
        <p:nvPr/>
      </p:nvGrpSpPr>
      <p:grpSpPr>
        <a:xfrm>
          <a:off x="0" y="0"/>
          <a:ext cx="0" cy="0"/>
          <a:chOff x="0" y="0"/>
          <a:chExt cx="0" cy="0"/>
        </a:xfrm>
      </p:grpSpPr>
      <p:sp>
        <p:nvSpPr>
          <p:cNvPr id="25" name="Freeform 24"/>
          <p:cNvSpPr/>
          <p:nvPr userDrawn="1"/>
        </p:nvSpPr>
        <p:spPr>
          <a:xfrm>
            <a:off x="0" y="-11274"/>
            <a:ext cx="4572000" cy="5166048"/>
          </a:xfrm>
          <a:custGeom>
            <a:avLst/>
            <a:gdLst>
              <a:gd name="connsiteX0" fmla="*/ 0 w 5593233"/>
              <a:gd name="connsiteY0" fmla="*/ 0 h 5977020"/>
              <a:gd name="connsiteX1" fmla="*/ 4751940 w 5593233"/>
              <a:gd name="connsiteY1" fmla="*/ 0 h 5977020"/>
              <a:gd name="connsiteX2" fmla="*/ 4751940 w 5593233"/>
              <a:gd name="connsiteY2" fmla="*/ 151320 h 5977020"/>
              <a:gd name="connsiteX3" fmla="*/ 5593233 w 5593233"/>
              <a:gd name="connsiteY3" fmla="*/ 3000963 h 5977020"/>
              <a:gd name="connsiteX4" fmla="*/ 4751940 w 5593233"/>
              <a:gd name="connsiteY4" fmla="*/ 5850606 h 5977020"/>
              <a:gd name="connsiteX5" fmla="*/ 4751940 w 5593233"/>
              <a:gd name="connsiteY5" fmla="*/ 5972556 h 5977020"/>
              <a:gd name="connsiteX6" fmla="*/ 4715937 w 5593233"/>
              <a:gd name="connsiteY6" fmla="*/ 5972556 h 5977020"/>
              <a:gd name="connsiteX7" fmla="*/ 4714619 w 5593233"/>
              <a:gd name="connsiteY7" fmla="*/ 5977020 h 5977020"/>
              <a:gd name="connsiteX8" fmla="*/ 4714619 w 5593233"/>
              <a:gd name="connsiteY8" fmla="*/ 5972556 h 5977020"/>
              <a:gd name="connsiteX9" fmla="*/ 0 w 5593233"/>
              <a:gd name="connsiteY9" fmla="*/ 5972556 h 5977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93233" h="5977020">
                <a:moveTo>
                  <a:pt x="0" y="0"/>
                </a:moveTo>
                <a:lnTo>
                  <a:pt x="4751940" y="0"/>
                </a:lnTo>
                <a:lnTo>
                  <a:pt x="4751940" y="151320"/>
                </a:lnTo>
                <a:lnTo>
                  <a:pt x="5593233" y="3000963"/>
                </a:lnTo>
                <a:lnTo>
                  <a:pt x="4751940" y="5850606"/>
                </a:lnTo>
                <a:lnTo>
                  <a:pt x="4751940" y="5972556"/>
                </a:lnTo>
                <a:lnTo>
                  <a:pt x="4715937" y="5972556"/>
                </a:lnTo>
                <a:lnTo>
                  <a:pt x="4714619" y="5977020"/>
                </a:lnTo>
                <a:lnTo>
                  <a:pt x="4714619" y="5972556"/>
                </a:lnTo>
                <a:lnTo>
                  <a:pt x="0" y="597255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itle 1"/>
          <p:cNvSpPr>
            <a:spLocks noGrp="1"/>
          </p:cNvSpPr>
          <p:nvPr>
            <p:ph type="title"/>
          </p:nvPr>
        </p:nvSpPr>
        <p:spPr>
          <a:xfrm>
            <a:off x="-381000" y="0"/>
            <a:ext cx="5867400" cy="684989"/>
          </a:xfrm>
          <a:prstGeom prst="parallelogram">
            <a:avLst>
              <a:gd name="adj" fmla="val 56410"/>
            </a:avLst>
          </a:prstGeom>
          <a:solidFill>
            <a:schemeClr val="tx1"/>
          </a:solidFill>
        </p:spPr>
        <p:txBody>
          <a:bodyPr wrap="none" lIns="228600"/>
          <a:lstStyle>
            <a:lvl1pPr>
              <a:defRPr>
                <a:solidFill>
                  <a:schemeClr val="bg1"/>
                </a:solidFill>
              </a:defRPr>
            </a:lvl1pPr>
          </a:lstStyle>
          <a:p>
            <a:r>
              <a:rPr lang="en-CA" dirty="0" smtClean="0"/>
              <a:t>Click to edit Master title style</a:t>
            </a:r>
            <a:endParaRPr lang="en-CA" dirty="0"/>
          </a:p>
        </p:txBody>
      </p:sp>
      <p:sp>
        <p:nvSpPr>
          <p:cNvPr id="26" name="Text Placeholder 48"/>
          <p:cNvSpPr>
            <a:spLocks noGrp="1"/>
          </p:cNvSpPr>
          <p:nvPr>
            <p:ph type="body" sz="quarter" idx="10" hasCustomPrompt="1"/>
          </p:nvPr>
        </p:nvSpPr>
        <p:spPr>
          <a:xfrm>
            <a:off x="438150" y="1276350"/>
            <a:ext cx="3215568" cy="586919"/>
          </a:xfrm>
        </p:spPr>
        <p:txBody>
          <a:bodyPr/>
          <a:lstStyle>
            <a:lvl1pPr marL="0" indent="0">
              <a:buNone/>
              <a:defRPr b="1">
                <a:solidFill>
                  <a:schemeClr val="bg1"/>
                </a:solidFill>
              </a:defRPr>
            </a:lvl1pPr>
            <a:lvl2pPr marL="457200" indent="0">
              <a:buNone/>
              <a:defRPr b="1">
                <a:solidFill>
                  <a:schemeClr val="accent1"/>
                </a:solidFill>
              </a:defRPr>
            </a:lvl2pPr>
            <a:lvl3pPr marL="914400" indent="0">
              <a:buNone/>
              <a:defRPr b="1">
                <a:solidFill>
                  <a:schemeClr val="accent1"/>
                </a:solidFill>
              </a:defRPr>
            </a:lvl3pPr>
            <a:lvl4pPr marL="1371600" indent="0">
              <a:buNone/>
              <a:defRPr b="1">
                <a:solidFill>
                  <a:schemeClr val="accent1"/>
                </a:solidFill>
              </a:defRPr>
            </a:lvl4pPr>
            <a:lvl5pPr marL="1828800" indent="0">
              <a:buNone/>
              <a:defRPr b="1">
                <a:solidFill>
                  <a:schemeClr val="accent1"/>
                </a:solidFill>
              </a:defRPr>
            </a:lvl5pPr>
          </a:lstStyle>
          <a:p>
            <a:pPr lvl="0"/>
            <a:r>
              <a:rPr lang="en-US" dirty="0" smtClean="0"/>
              <a:t>Title </a:t>
            </a:r>
            <a:endParaRPr lang="en-CA" dirty="0"/>
          </a:p>
        </p:txBody>
      </p:sp>
      <p:sp>
        <p:nvSpPr>
          <p:cNvPr id="27" name="Text Placeholder 2"/>
          <p:cNvSpPr>
            <a:spLocks noGrp="1"/>
          </p:cNvSpPr>
          <p:nvPr>
            <p:ph type="body" sz="quarter" idx="18"/>
          </p:nvPr>
        </p:nvSpPr>
        <p:spPr>
          <a:xfrm>
            <a:off x="433387" y="1885950"/>
            <a:ext cx="3224213" cy="2514600"/>
          </a:xfrm>
        </p:spPr>
        <p:txBody>
          <a:bodyPr>
            <a:noAutofit/>
          </a:bodyPr>
          <a:lstStyle>
            <a:lvl1pPr marL="182880" indent="-182880">
              <a:defRPr sz="1800">
                <a:solidFill>
                  <a:schemeClr val="tx1"/>
                </a:solidFill>
              </a:defRPr>
            </a:lvl1pPr>
            <a:lvl2pPr marL="365760" indent="-182880">
              <a:defRPr sz="1600">
                <a:solidFill>
                  <a:schemeClr val="tx1"/>
                </a:solidFill>
              </a:defRPr>
            </a:lvl2pPr>
            <a:lvl3pPr marL="457200" indent="-91440">
              <a:defRPr sz="1400">
                <a:solidFill>
                  <a:schemeClr val="tx1"/>
                </a:solidFill>
              </a:defRPr>
            </a:lvl3pPr>
            <a:lvl4pPr marL="548640" indent="-91440">
              <a:defRPr sz="1200">
                <a:solidFill>
                  <a:schemeClr val="tx1"/>
                </a:solidFill>
              </a:defRPr>
            </a:lvl4pPr>
            <a:lvl5pPr marL="640080" indent="-91440">
              <a:defRPr sz="105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28" name="Text Placeholder 48"/>
          <p:cNvSpPr>
            <a:spLocks noGrp="1"/>
          </p:cNvSpPr>
          <p:nvPr>
            <p:ph type="body" sz="quarter" idx="19" hasCustomPrompt="1"/>
          </p:nvPr>
        </p:nvSpPr>
        <p:spPr>
          <a:xfrm>
            <a:off x="5491162" y="1276350"/>
            <a:ext cx="3191819" cy="586919"/>
          </a:xfrm>
        </p:spPr>
        <p:txBody>
          <a:bodyPr/>
          <a:lstStyle>
            <a:lvl1pPr marL="0" indent="0">
              <a:buNone/>
              <a:defRPr b="1">
                <a:solidFill>
                  <a:schemeClr val="accent1"/>
                </a:solidFill>
              </a:defRPr>
            </a:lvl1pPr>
            <a:lvl2pPr marL="457200" indent="0">
              <a:buNone/>
              <a:defRPr b="1">
                <a:solidFill>
                  <a:schemeClr val="accent1"/>
                </a:solidFill>
              </a:defRPr>
            </a:lvl2pPr>
            <a:lvl3pPr marL="914400" indent="0">
              <a:buNone/>
              <a:defRPr b="1">
                <a:solidFill>
                  <a:schemeClr val="accent1"/>
                </a:solidFill>
              </a:defRPr>
            </a:lvl3pPr>
            <a:lvl4pPr marL="1371600" indent="0">
              <a:buNone/>
              <a:defRPr b="1">
                <a:solidFill>
                  <a:schemeClr val="accent1"/>
                </a:solidFill>
              </a:defRPr>
            </a:lvl4pPr>
            <a:lvl5pPr marL="1828800" indent="0">
              <a:buNone/>
              <a:defRPr b="1">
                <a:solidFill>
                  <a:schemeClr val="accent1"/>
                </a:solidFill>
              </a:defRPr>
            </a:lvl5pPr>
          </a:lstStyle>
          <a:p>
            <a:pPr lvl="0"/>
            <a:r>
              <a:rPr lang="en-US" dirty="0" smtClean="0"/>
              <a:t>Title</a:t>
            </a:r>
            <a:endParaRPr lang="en-CA" dirty="0"/>
          </a:p>
        </p:txBody>
      </p:sp>
      <p:sp>
        <p:nvSpPr>
          <p:cNvPr id="30" name="Text Placeholder 2"/>
          <p:cNvSpPr>
            <a:spLocks noGrp="1"/>
          </p:cNvSpPr>
          <p:nvPr>
            <p:ph type="body" sz="quarter" idx="20"/>
          </p:nvPr>
        </p:nvSpPr>
        <p:spPr>
          <a:xfrm>
            <a:off x="5486400" y="1885950"/>
            <a:ext cx="3224213" cy="2514600"/>
          </a:xfrm>
        </p:spPr>
        <p:txBody>
          <a:bodyPr>
            <a:noAutofit/>
          </a:bodyPr>
          <a:lstStyle>
            <a:lvl1pPr marL="182880" indent="-182880">
              <a:defRPr sz="1800">
                <a:solidFill>
                  <a:schemeClr val="tx1"/>
                </a:solidFill>
              </a:defRPr>
            </a:lvl1pPr>
            <a:lvl2pPr marL="365760" indent="-182880">
              <a:defRPr sz="1600">
                <a:solidFill>
                  <a:schemeClr val="tx1"/>
                </a:solidFill>
              </a:defRPr>
            </a:lvl2pPr>
            <a:lvl3pPr marL="457200" indent="-91440">
              <a:defRPr sz="1400">
                <a:solidFill>
                  <a:schemeClr val="tx1"/>
                </a:solidFill>
              </a:defRPr>
            </a:lvl3pPr>
            <a:lvl4pPr marL="548640" indent="-91440">
              <a:defRPr sz="1200">
                <a:solidFill>
                  <a:schemeClr val="tx1"/>
                </a:solidFill>
              </a:defRPr>
            </a:lvl4pPr>
            <a:lvl5pPr marL="640080" indent="-91440">
              <a:defRPr sz="105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4832277"/>
            <a:ext cx="1832335" cy="229300"/>
          </a:xfrm>
          <a:prstGeom prst="rect">
            <a:avLst/>
          </a:prstGeom>
        </p:spPr>
      </p:pic>
      <p:sp>
        <p:nvSpPr>
          <p:cNvPr id="18" name="Rectangle 17"/>
          <p:cNvSpPr/>
          <p:nvPr userDrawn="1"/>
        </p:nvSpPr>
        <p:spPr>
          <a:xfrm>
            <a:off x="7207499" y="4913166"/>
            <a:ext cx="1484381" cy="184666"/>
          </a:xfrm>
          <a:prstGeom prst="rect">
            <a:avLst/>
          </a:prstGeom>
        </p:spPr>
        <p:txBody>
          <a:bodyPr wrap="none" lIns="0" rIns="0">
            <a:spAutoFit/>
          </a:bodyPr>
          <a:lstStyle/>
          <a:p>
            <a:r>
              <a:rPr lang="en-US" sz="600" dirty="0">
                <a:solidFill>
                  <a:schemeClr val="bg1">
                    <a:lumMod val="65000"/>
                  </a:schemeClr>
                </a:solidFill>
              </a:rPr>
              <a:t>© 2016 Stroz Friedberg. All rights reserved.</a:t>
            </a:r>
            <a:endParaRPr lang="en-US" sz="1400" dirty="0">
              <a:solidFill>
                <a:schemeClr val="bg1">
                  <a:lumMod val="65000"/>
                </a:schemeClr>
              </a:solidFill>
            </a:endParaRPr>
          </a:p>
        </p:txBody>
      </p:sp>
      <p:sp>
        <p:nvSpPr>
          <p:cNvPr id="20" name="Slide Number Placeholder 5"/>
          <p:cNvSpPr>
            <a:spLocks noGrp="1"/>
          </p:cNvSpPr>
          <p:nvPr>
            <p:ph type="sldNum" sz="quarter" idx="4"/>
          </p:nvPr>
        </p:nvSpPr>
        <p:spPr>
          <a:xfrm>
            <a:off x="8766534" y="4864574"/>
            <a:ext cx="384290" cy="278926"/>
          </a:xfrm>
          <a:prstGeom prst="rect">
            <a:avLst/>
          </a:prstGeom>
        </p:spPr>
        <p:txBody>
          <a:bodyPr vert="horz" lIns="91440" tIns="45720" rIns="91440" bIns="45720" rtlCol="0" anchor="ctr"/>
          <a:lstStyle>
            <a:lvl1pPr algn="r">
              <a:defRPr sz="1000">
                <a:solidFill>
                  <a:schemeClr val="tx1">
                    <a:tint val="75000"/>
                  </a:schemeClr>
                </a:solidFill>
              </a:defRPr>
            </a:lvl1pPr>
          </a:lstStyle>
          <a:p>
            <a:fld id="{BC4C8756-E679-4598-BC3C-ADC4FBF8DB3A}" type="slidenum">
              <a:rPr lang="en-CA" smtClean="0"/>
              <a:pPr/>
              <a:t>‹#›</a:t>
            </a:fld>
            <a:endParaRPr lang="en-CA" dirty="0"/>
          </a:p>
        </p:txBody>
      </p:sp>
    </p:spTree>
    <p:extLst>
      <p:ext uri="{BB962C8B-B14F-4D97-AF65-F5344CB8AC3E}">
        <p14:creationId xmlns:p14="http://schemas.microsoft.com/office/powerpoint/2010/main" val="324418515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2_Sliding Two Part E Gray/White">
    <p:spTree>
      <p:nvGrpSpPr>
        <p:cNvPr id="1" name=""/>
        <p:cNvGrpSpPr/>
        <p:nvPr/>
      </p:nvGrpSpPr>
      <p:grpSpPr>
        <a:xfrm>
          <a:off x="0" y="0"/>
          <a:ext cx="0" cy="0"/>
          <a:chOff x="0" y="0"/>
          <a:chExt cx="0" cy="0"/>
        </a:xfrm>
      </p:grpSpPr>
      <p:pic>
        <p:nvPicPr>
          <p:cNvPr id="26" name="NYC skyline" descr="\\DROBO\CEPData\Stroz Friedberg\PPT Template\Assets\Full-size Background Images\background-nyc-skyline.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31" name="Parallelogram 7"/>
          <p:cNvSpPr/>
          <p:nvPr userDrawn="1"/>
        </p:nvSpPr>
        <p:spPr>
          <a:xfrm>
            <a:off x="2286000" y="-3"/>
            <a:ext cx="6867525" cy="5166741"/>
          </a:xfrm>
          <a:custGeom>
            <a:avLst/>
            <a:gdLst>
              <a:gd name="connsiteX0" fmla="*/ 2863441 w 6867525"/>
              <a:gd name="connsiteY0" fmla="*/ 0 h 5157216"/>
              <a:gd name="connsiteX1" fmla="*/ 6867525 w 6867525"/>
              <a:gd name="connsiteY1" fmla="*/ 0 h 5157216"/>
              <a:gd name="connsiteX2" fmla="*/ 6553200 w 6867525"/>
              <a:gd name="connsiteY2" fmla="*/ 5157216 h 5157216"/>
              <a:gd name="connsiteX3" fmla="*/ 0 w 6867525"/>
              <a:gd name="connsiteY3" fmla="*/ 5157216 h 5157216"/>
              <a:gd name="connsiteX4" fmla="*/ 2863441 w 6867525"/>
              <a:gd name="connsiteY4" fmla="*/ 0 h 5157216"/>
              <a:gd name="connsiteX0" fmla="*/ 2863441 w 6867525"/>
              <a:gd name="connsiteY0" fmla="*/ 0 h 5166741"/>
              <a:gd name="connsiteX1" fmla="*/ 6867525 w 6867525"/>
              <a:gd name="connsiteY1" fmla="*/ 0 h 5166741"/>
              <a:gd name="connsiteX2" fmla="*/ 6858000 w 6867525"/>
              <a:gd name="connsiteY2" fmla="*/ 5166741 h 5166741"/>
              <a:gd name="connsiteX3" fmla="*/ 0 w 6867525"/>
              <a:gd name="connsiteY3" fmla="*/ 5157216 h 5166741"/>
              <a:gd name="connsiteX4" fmla="*/ 2863441 w 6867525"/>
              <a:gd name="connsiteY4" fmla="*/ 0 h 5166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67525" h="5166741">
                <a:moveTo>
                  <a:pt x="2863441" y="0"/>
                </a:moveTo>
                <a:lnTo>
                  <a:pt x="6867525" y="0"/>
                </a:lnTo>
                <a:lnTo>
                  <a:pt x="6858000" y="5166741"/>
                </a:lnTo>
                <a:lnTo>
                  <a:pt x="0" y="5157216"/>
                </a:lnTo>
                <a:lnTo>
                  <a:pt x="2863441" y="0"/>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30" name="Parallelogram 23"/>
          <p:cNvSpPr/>
          <p:nvPr userDrawn="1"/>
        </p:nvSpPr>
        <p:spPr>
          <a:xfrm>
            <a:off x="-304800" y="-3"/>
            <a:ext cx="5867400" cy="5157216"/>
          </a:xfrm>
          <a:custGeom>
            <a:avLst/>
            <a:gdLst/>
            <a:ahLst/>
            <a:cxnLst/>
            <a:rect l="l" t="t" r="r" b="b"/>
            <a:pathLst>
              <a:path w="6629400" h="5157216">
                <a:moveTo>
                  <a:pt x="0" y="0"/>
                </a:moveTo>
                <a:lnTo>
                  <a:pt x="6629400" y="0"/>
                </a:lnTo>
                <a:lnTo>
                  <a:pt x="3765959" y="5157216"/>
                </a:lnTo>
                <a:lnTo>
                  <a:pt x="0" y="5157216"/>
                </a:lnTo>
                <a:close/>
              </a:path>
            </a:pathLst>
          </a:custGeom>
          <a:gradFill flip="none" rotWithShape="1">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0"/>
          </p:nvPr>
        </p:nvSpPr>
        <p:spPr>
          <a:xfrm>
            <a:off x="609600" y="1504950"/>
            <a:ext cx="3352800" cy="2667000"/>
          </a:xfrm>
        </p:spPr>
        <p:txBody>
          <a:bodyPr>
            <a:normAutofit/>
          </a:bodyPr>
          <a:lstStyle>
            <a:lvl1pPr marL="0" indent="0">
              <a:buClr>
                <a:schemeClr val="bg2"/>
              </a:buClr>
              <a:buFont typeface="Arial Black" panose="020B0A04020102020204" pitchFamily="34" charset="0"/>
              <a:buNone/>
              <a:defRPr sz="2000">
                <a:solidFill>
                  <a:schemeClr val="bg1"/>
                </a:solidFill>
              </a:defRPr>
            </a:lvl1pPr>
            <a:lvl2pPr marL="548640" indent="-274320">
              <a:buClr>
                <a:schemeClr val="bg2"/>
              </a:buClr>
              <a:buFont typeface="Arial Black" panose="020B0A04020102020204" pitchFamily="34" charset="0"/>
              <a:buChar char="+"/>
              <a:defRPr sz="1400">
                <a:solidFill>
                  <a:schemeClr val="bg1"/>
                </a:solidFill>
              </a:defRPr>
            </a:lvl2pPr>
            <a:lvl3pPr marL="822960" indent="-274320">
              <a:buClr>
                <a:schemeClr val="bg2"/>
              </a:buClr>
              <a:buFont typeface="Arial Black" panose="020B0A04020102020204" pitchFamily="34" charset="0"/>
              <a:buChar char="+"/>
              <a:defRPr sz="1400">
                <a:solidFill>
                  <a:schemeClr val="bg1"/>
                </a:solidFill>
              </a:defRPr>
            </a:lvl3pPr>
            <a:lvl4pPr marL="1097280" indent="-274320">
              <a:buClr>
                <a:schemeClr val="bg2"/>
              </a:buClr>
              <a:buFont typeface="Arial Black" panose="020B0A04020102020204" pitchFamily="34" charset="0"/>
              <a:buChar char="+"/>
              <a:defRPr sz="1400">
                <a:solidFill>
                  <a:schemeClr val="bg1"/>
                </a:solidFill>
              </a:defRPr>
            </a:lvl4pPr>
            <a:lvl5pPr marL="1371600" indent="-274320">
              <a:buClr>
                <a:schemeClr val="bg2"/>
              </a:buClr>
              <a:buFont typeface="Arial Black" panose="020B0A04020102020204" pitchFamily="34" charset="0"/>
              <a:buChar char="+"/>
              <a:defRPr sz="140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32" name="Text Placeholder 3"/>
          <p:cNvSpPr>
            <a:spLocks noGrp="1"/>
          </p:cNvSpPr>
          <p:nvPr>
            <p:ph type="body" sz="quarter" idx="11"/>
          </p:nvPr>
        </p:nvSpPr>
        <p:spPr>
          <a:xfrm>
            <a:off x="4953000" y="1504950"/>
            <a:ext cx="3886200" cy="3048000"/>
          </a:xfrm>
        </p:spPr>
        <p:txBody>
          <a:bodyPr>
            <a:normAutofit/>
          </a:bodyPr>
          <a:lstStyle>
            <a:lvl1pPr marL="274320" indent="-274320">
              <a:buClr>
                <a:schemeClr val="bg2"/>
              </a:buClr>
              <a:buFont typeface="Arial Black" panose="020B0A04020102020204" pitchFamily="34" charset="0"/>
              <a:buChar char="+"/>
              <a:defRPr sz="1400">
                <a:solidFill>
                  <a:schemeClr val="tx1"/>
                </a:solidFill>
              </a:defRPr>
            </a:lvl1pPr>
            <a:lvl2pPr marL="548640" indent="-274320">
              <a:buClr>
                <a:schemeClr val="bg2"/>
              </a:buClr>
              <a:buFont typeface="Arial Black" panose="020B0A04020102020204" pitchFamily="34" charset="0"/>
              <a:buChar char="+"/>
              <a:defRPr sz="1400">
                <a:solidFill>
                  <a:schemeClr val="tx1"/>
                </a:solidFill>
              </a:defRPr>
            </a:lvl2pPr>
            <a:lvl3pPr marL="822960" indent="-274320">
              <a:buClr>
                <a:schemeClr val="bg2"/>
              </a:buClr>
              <a:buFont typeface="Arial Black" panose="020B0A04020102020204" pitchFamily="34" charset="0"/>
              <a:buChar char="+"/>
              <a:defRPr sz="1400">
                <a:solidFill>
                  <a:schemeClr val="tx1"/>
                </a:solidFill>
              </a:defRPr>
            </a:lvl3pPr>
            <a:lvl4pPr marL="1097280" indent="-274320">
              <a:buClr>
                <a:schemeClr val="bg2"/>
              </a:buClr>
              <a:buFont typeface="Arial Black" panose="020B0A04020102020204" pitchFamily="34" charset="0"/>
              <a:buChar char="+"/>
              <a:defRPr sz="1400">
                <a:solidFill>
                  <a:schemeClr val="tx1"/>
                </a:solidFill>
              </a:defRPr>
            </a:lvl4pPr>
            <a:lvl5pPr marL="1371600" indent="-274320">
              <a:buClr>
                <a:schemeClr val="bg2"/>
              </a:buClr>
              <a:buFont typeface="Arial Black" panose="020B0A04020102020204" pitchFamily="34" charset="0"/>
              <a:buChar char="+"/>
              <a:defRPr sz="14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63" name="Text Placeholder 3"/>
          <p:cNvSpPr>
            <a:spLocks noGrp="1"/>
          </p:cNvSpPr>
          <p:nvPr>
            <p:ph type="body" sz="quarter" idx="14" hasCustomPrompt="1"/>
          </p:nvPr>
        </p:nvSpPr>
        <p:spPr>
          <a:xfrm>
            <a:off x="-381000" y="0"/>
            <a:ext cx="3352800" cy="685800"/>
          </a:xfrm>
          <a:prstGeom prst="parallelogram">
            <a:avLst>
              <a:gd name="adj" fmla="val 57176"/>
            </a:avLst>
          </a:prstGeom>
          <a:solidFill>
            <a:schemeClr val="bg1"/>
          </a:solidFill>
        </p:spPr>
        <p:txBody>
          <a:bodyPr lIns="182880" anchor="ctr">
            <a:noAutofit/>
          </a:bodyPr>
          <a:lstStyle>
            <a:lvl1pPr marL="0" indent="0">
              <a:buNone/>
              <a:defRPr sz="2400" b="1">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Risk Resilience</a:t>
            </a:r>
            <a:endParaRPr lang="en-CA" dirty="0"/>
          </a:p>
        </p:txBody>
      </p:sp>
      <p:sp>
        <p:nvSpPr>
          <p:cNvPr id="3" name="Text Placeholder 2"/>
          <p:cNvSpPr>
            <a:spLocks noGrp="1"/>
          </p:cNvSpPr>
          <p:nvPr>
            <p:ph type="body" sz="quarter" idx="12" hasCustomPrompt="1"/>
          </p:nvPr>
        </p:nvSpPr>
        <p:spPr>
          <a:xfrm>
            <a:off x="5105400" y="0"/>
            <a:ext cx="4497010" cy="685800"/>
          </a:xfrm>
          <a:prstGeom prst="parallelogram">
            <a:avLst>
              <a:gd name="adj" fmla="val 54032"/>
            </a:avLst>
          </a:prstGeom>
          <a:solidFill>
            <a:schemeClr val="tx1"/>
          </a:solidFill>
        </p:spPr>
        <p:txBody>
          <a:bodyPr anchor="ctr"/>
          <a:lstStyle>
            <a:lvl1pPr marL="0" indent="0">
              <a:buNone/>
              <a:defRPr sz="2400" b="1">
                <a:solidFill>
                  <a:schemeClr val="bg1"/>
                </a:solidFill>
              </a:defRPr>
            </a:lvl1pPr>
            <a:lvl2pPr marL="457200" indent="0">
              <a:buNone/>
              <a:defRPr>
                <a:solidFill>
                  <a:schemeClr val="accent1"/>
                </a:solidFill>
              </a:defRPr>
            </a:lvl2pPr>
            <a:lvl3pPr marL="914400" indent="0">
              <a:buNone/>
              <a:defRPr>
                <a:solidFill>
                  <a:schemeClr val="accent1"/>
                </a:solidFill>
              </a:defRPr>
            </a:lvl3pPr>
            <a:lvl4pPr marL="1371600" indent="0">
              <a:buNone/>
              <a:defRPr>
                <a:solidFill>
                  <a:schemeClr val="accent1"/>
                </a:solidFill>
              </a:defRPr>
            </a:lvl4pPr>
            <a:lvl5pPr marL="1828800" indent="0">
              <a:buNone/>
              <a:defRPr>
                <a:solidFill>
                  <a:schemeClr val="accent1"/>
                </a:solidFill>
              </a:defRPr>
            </a:lvl5pPr>
          </a:lstStyle>
          <a:p>
            <a:pPr lvl="0"/>
            <a:r>
              <a:rPr lang="en-US" dirty="0" smtClean="0"/>
              <a:t>How We Help</a:t>
            </a:r>
            <a:endParaRPr lang="en-CA" dirty="0"/>
          </a:p>
        </p:txBody>
      </p:sp>
      <p:sp>
        <p:nvSpPr>
          <p:cNvPr id="25" name="Title 1"/>
          <p:cNvSpPr>
            <a:spLocks noGrp="1"/>
          </p:cNvSpPr>
          <p:nvPr>
            <p:ph type="title"/>
          </p:nvPr>
        </p:nvSpPr>
        <p:spPr>
          <a:xfrm>
            <a:off x="2438400" y="0"/>
            <a:ext cx="3124200" cy="684989"/>
          </a:xfrm>
          <a:prstGeom prst="parallelogram">
            <a:avLst>
              <a:gd name="adj" fmla="val 56410"/>
            </a:avLst>
          </a:prstGeom>
          <a:solidFill>
            <a:schemeClr val="bg2"/>
          </a:solidFill>
        </p:spPr>
        <p:txBody>
          <a:bodyPr wrap="none" lIns="228600">
            <a:noAutofit/>
          </a:bodyPr>
          <a:lstStyle>
            <a:lvl1pPr>
              <a:defRPr>
                <a:solidFill>
                  <a:schemeClr val="tx1"/>
                </a:solidFill>
              </a:defRPr>
            </a:lvl1pPr>
          </a:lstStyle>
          <a:p>
            <a:r>
              <a:rPr lang="en-CA" dirty="0" smtClean="0"/>
              <a:t>Click to edit</a:t>
            </a:r>
            <a:endParaRPr lang="en-CA" dirty="0"/>
          </a:p>
        </p:txBody>
      </p:sp>
      <p:sp>
        <p:nvSpPr>
          <p:cNvPr id="13" name="Slide Number Placeholder 5"/>
          <p:cNvSpPr>
            <a:spLocks noGrp="1"/>
          </p:cNvSpPr>
          <p:nvPr>
            <p:ph type="sldNum" sz="quarter" idx="4"/>
          </p:nvPr>
        </p:nvSpPr>
        <p:spPr>
          <a:xfrm>
            <a:off x="8766534" y="4864574"/>
            <a:ext cx="384290" cy="278926"/>
          </a:xfrm>
          <a:prstGeom prst="rect">
            <a:avLst/>
          </a:prstGeom>
        </p:spPr>
        <p:txBody>
          <a:bodyPr vert="horz" lIns="91440" tIns="45720" rIns="91440" bIns="45720" rtlCol="0" anchor="ctr"/>
          <a:lstStyle>
            <a:lvl1pPr algn="r">
              <a:defRPr sz="1000">
                <a:solidFill>
                  <a:schemeClr val="tx1">
                    <a:tint val="75000"/>
                  </a:schemeClr>
                </a:solidFill>
              </a:defRPr>
            </a:lvl1pPr>
          </a:lstStyle>
          <a:p>
            <a:fld id="{BC4C8756-E679-4598-BC3C-ADC4FBF8DB3A}" type="slidenum">
              <a:rPr lang="en-CA" smtClean="0"/>
              <a:pPr/>
              <a:t>‹#›</a:t>
            </a:fld>
            <a:endParaRPr lang="en-CA" dirty="0"/>
          </a:p>
        </p:txBody>
      </p:sp>
      <p:sp>
        <p:nvSpPr>
          <p:cNvPr id="15" name="Rectangle 14"/>
          <p:cNvSpPr/>
          <p:nvPr userDrawn="1"/>
        </p:nvSpPr>
        <p:spPr>
          <a:xfrm>
            <a:off x="7207499" y="4913166"/>
            <a:ext cx="1484381" cy="184666"/>
          </a:xfrm>
          <a:prstGeom prst="rect">
            <a:avLst/>
          </a:prstGeom>
        </p:spPr>
        <p:txBody>
          <a:bodyPr wrap="none" lIns="0" rIns="0">
            <a:spAutoFit/>
          </a:bodyPr>
          <a:lstStyle/>
          <a:p>
            <a:r>
              <a:rPr lang="en-US" sz="600" dirty="0">
                <a:solidFill>
                  <a:schemeClr val="bg1">
                    <a:lumMod val="65000"/>
                  </a:schemeClr>
                </a:solidFill>
              </a:rPr>
              <a:t>© 2016 Stroz Friedberg. All rights reserved.</a:t>
            </a:r>
            <a:endParaRPr lang="en-US" sz="1400" dirty="0">
              <a:solidFill>
                <a:schemeClr val="bg1">
                  <a:lumMod val="65000"/>
                </a:schemeClr>
              </a:solidFill>
            </a:endParaRPr>
          </a:p>
        </p:txBody>
      </p:sp>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7675" y="4824884"/>
            <a:ext cx="1832327" cy="229299"/>
          </a:xfrm>
          <a:prstGeom prst="rect">
            <a:avLst/>
          </a:prstGeom>
        </p:spPr>
      </p:pic>
    </p:spTree>
    <p:extLst>
      <p:ext uri="{BB962C8B-B14F-4D97-AF65-F5344CB8AC3E}">
        <p14:creationId xmlns:p14="http://schemas.microsoft.com/office/powerpoint/2010/main" val="1686556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0-#ppt_w/2"/>
                                          </p:val>
                                        </p:tav>
                                        <p:tav tm="100000">
                                          <p:val>
                                            <p:strVal val="#ppt_x"/>
                                          </p:val>
                                        </p:tav>
                                      </p:tavLst>
                                    </p:anim>
                                    <p:anim calcmode="lin" valueType="num">
                                      <p:cBhvr additive="base">
                                        <p:cTn id="8" dur="500" fill="hold"/>
                                        <p:tgtEl>
                                          <p:spTgt spid="3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4"/>
                                        </p:tgtEl>
                                        <p:attrNameLst>
                                          <p:attrName>style.visibility</p:attrName>
                                        </p:attrNameLst>
                                      </p:cBhvr>
                                      <p:to>
                                        <p:strVal val="hidden"/>
                                      </p:to>
                                    </p:set>
                                  </p:childTnLst>
                                </p:cTn>
                              </p:par>
                            </p:childTnLst>
                          </p:cTn>
                        </p:par>
                        <p:par>
                          <p:cTn id="17" fill="hold">
                            <p:stCondLst>
                              <p:cond delay="0"/>
                            </p:stCondLst>
                            <p:childTnLst>
                              <p:par>
                                <p:cTn id="18" presetID="2" presetClass="exit" presetSubtype="8" decel="100000" fill="hold" grpId="1" nodeType="afterEffect">
                                  <p:stCondLst>
                                    <p:cond delay="0"/>
                                  </p:stCondLst>
                                  <p:childTnLst>
                                    <p:anim calcmode="lin" valueType="num">
                                      <p:cBhvr additive="base">
                                        <p:cTn id="19" dur="500"/>
                                        <p:tgtEl>
                                          <p:spTgt spid="30"/>
                                        </p:tgtEl>
                                        <p:attrNameLst>
                                          <p:attrName>ppt_x</p:attrName>
                                        </p:attrNameLst>
                                      </p:cBhvr>
                                      <p:tavLst>
                                        <p:tav tm="0">
                                          <p:val>
                                            <p:strVal val="ppt_x"/>
                                          </p:val>
                                        </p:tav>
                                        <p:tav tm="100000">
                                          <p:val>
                                            <p:strVal val="0-ppt_w/2"/>
                                          </p:val>
                                        </p:tav>
                                      </p:tavLst>
                                    </p:anim>
                                    <p:anim calcmode="lin" valueType="num">
                                      <p:cBhvr additive="base">
                                        <p:cTn id="20" dur="500"/>
                                        <p:tgtEl>
                                          <p:spTgt spid="30"/>
                                        </p:tgtEl>
                                        <p:attrNameLst>
                                          <p:attrName>ppt_y</p:attrName>
                                        </p:attrNameLst>
                                      </p:cBhvr>
                                      <p:tavLst>
                                        <p:tav tm="0">
                                          <p:val>
                                            <p:strVal val="ppt_y"/>
                                          </p:val>
                                        </p:tav>
                                        <p:tav tm="100000">
                                          <p:val>
                                            <p:strVal val="ppt_y"/>
                                          </p:val>
                                        </p:tav>
                                      </p:tavLst>
                                    </p:anim>
                                    <p:set>
                                      <p:cBhvr>
                                        <p:cTn id="21" dur="1" fill="hold">
                                          <p:stCondLst>
                                            <p:cond delay="499"/>
                                          </p:stCondLst>
                                        </p:cTn>
                                        <p:tgtEl>
                                          <p:spTgt spid="30"/>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2" presetClass="entr" presetSubtype="2" decel="100000" fill="hold" grpId="0" nodeType="clickEffect">
                                  <p:stCondLst>
                                    <p:cond delay="0"/>
                                  </p:stCondLst>
                                  <p:childTnLst>
                                    <p:set>
                                      <p:cBhvr>
                                        <p:cTn id="25" dur="1" fill="hold">
                                          <p:stCondLst>
                                            <p:cond delay="0"/>
                                          </p:stCondLst>
                                        </p:cTn>
                                        <p:tgtEl>
                                          <p:spTgt spid="31"/>
                                        </p:tgtEl>
                                        <p:attrNameLst>
                                          <p:attrName>style.visibility</p:attrName>
                                        </p:attrNameLst>
                                      </p:cBhvr>
                                      <p:to>
                                        <p:strVal val="visible"/>
                                      </p:to>
                                    </p:set>
                                    <p:anim calcmode="lin" valueType="num">
                                      <p:cBhvr additive="base">
                                        <p:cTn id="26" dur="500" fill="hold"/>
                                        <p:tgtEl>
                                          <p:spTgt spid="31"/>
                                        </p:tgtEl>
                                        <p:attrNameLst>
                                          <p:attrName>ppt_x</p:attrName>
                                        </p:attrNameLst>
                                      </p:cBhvr>
                                      <p:tavLst>
                                        <p:tav tm="0">
                                          <p:val>
                                            <p:strVal val="1+#ppt_w/2"/>
                                          </p:val>
                                        </p:tav>
                                        <p:tav tm="100000">
                                          <p:val>
                                            <p:strVal val="#ppt_x"/>
                                          </p:val>
                                        </p:tav>
                                      </p:tavLst>
                                    </p:anim>
                                    <p:anim calcmode="lin" valueType="num">
                                      <p:cBhvr additive="base">
                                        <p:cTn id="27" dur="500" fill="hold"/>
                                        <p:tgtEl>
                                          <p:spTgt spid="31"/>
                                        </p:tgtEl>
                                        <p:attrNameLst>
                                          <p:attrName>ppt_y</p:attrName>
                                        </p:attrNameLst>
                                      </p:cBhvr>
                                      <p:tavLst>
                                        <p:tav tm="0">
                                          <p:val>
                                            <p:strVal val="#ppt_y"/>
                                          </p:val>
                                        </p:tav>
                                        <p:tav tm="100000">
                                          <p:val>
                                            <p:strVal val="#ppt_y"/>
                                          </p:val>
                                        </p:tav>
                                      </p:tavLst>
                                    </p:anim>
                                  </p:childTnLst>
                                </p:cTn>
                              </p:par>
                              <p:par>
                                <p:cTn id="28" presetID="10" presetClass="entr" presetSubtype="0" fill="hold" grpId="0" nodeType="withEffect">
                                  <p:stCondLst>
                                    <p:cond delay="0"/>
                                  </p:stCondLst>
                                  <p:childTnLst>
                                    <p:set>
                                      <p:cBhvr>
                                        <p:cTn id="29" dur="1" fill="hold">
                                          <p:stCondLst>
                                            <p:cond delay="0"/>
                                          </p:stCondLst>
                                        </p:cTn>
                                        <p:tgtEl>
                                          <p:spTgt spid="3">
                                            <p:bg/>
                                          </p:spTgt>
                                        </p:tgtEl>
                                        <p:attrNameLst>
                                          <p:attrName>style.visibility</p:attrName>
                                        </p:attrNameLst>
                                      </p:cBhvr>
                                      <p:to>
                                        <p:strVal val="visible"/>
                                      </p:to>
                                    </p:set>
                                    <p:animEffect transition="in" filter="fade">
                                      <p:cBhvr>
                                        <p:cTn id="30" dur="500"/>
                                        <p:tgtEl>
                                          <p:spTgt spid="3">
                                            <p:bg/>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0" end="0"/>
                                            </p:txEl>
                                          </p:spTgt>
                                        </p:tgtEl>
                                        <p:attrNameLst>
                                          <p:attrName>style.visibility</p:attrName>
                                        </p:attrNameLst>
                                      </p:cBhvr>
                                      <p:to>
                                        <p:strVal val="visible"/>
                                      </p:to>
                                    </p:set>
                                    <p:animEffect transition="in" filter="fade">
                                      <p:cBhvr>
                                        <p:cTn id="33" dur="500"/>
                                        <p:tgtEl>
                                          <p:spTgt spid="3">
                                            <p:txEl>
                                              <p:pRg st="0" end="0"/>
                                            </p:txEl>
                                          </p:spTgt>
                                        </p:tgtEl>
                                      </p:cBhvr>
                                    </p:animEffect>
                                  </p:childTnLst>
                                </p:cTn>
                              </p:par>
                            </p:childTnLst>
                          </p:cTn>
                        </p:par>
                        <p:par>
                          <p:cTn id="34" fill="hold">
                            <p:stCondLst>
                              <p:cond delay="500"/>
                            </p:stCondLst>
                            <p:childTnLst>
                              <p:par>
                                <p:cTn id="35" presetID="10" presetClass="entr" presetSubtype="0"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fade">
                                      <p:cBhvr>
                                        <p:cTn id="3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30" grpId="1" animBg="1"/>
      <p:bldP spid="4" grpId="0">
        <p:tmplLst>
          <p:tmpl>
            <p:tnLst>
              <p:par>
                <p:cTn presetID="10" presetClass="entr" presetSubtype="0"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P spid="4" grpId="1">
        <p:tmplLst>
          <p:tmpl>
            <p:tnLst>
              <p:par>
                <p:cTn presetID="1" presetClass="exit" presetSubtype="0" fill="hold" nodeType="clickEffect">
                  <p:stCondLst>
                    <p:cond delay="0"/>
                  </p:stCondLst>
                  <p:childTnLst>
                    <p:set>
                      <p:cBhvr>
                        <p:cTn dur="1" fill="hold">
                          <p:stCondLst>
                            <p:cond delay="0"/>
                          </p:stCondLst>
                        </p:cTn>
                        <p:tgtEl>
                          <p:spTgt spid="4"/>
                        </p:tgtEl>
                        <p:attrNameLst>
                          <p:attrName>style.visibility</p:attrName>
                        </p:attrNameLst>
                      </p:cBhvr>
                      <p:to>
                        <p:strVal val="hidden"/>
                      </p:to>
                    </p:set>
                  </p:childTnLst>
                </p:cTn>
              </p:par>
            </p:tnLst>
          </p:tmpl>
        </p:tmplLst>
      </p:bldP>
      <p:bldP spid="32" grpId="0">
        <p:tmplLst>
          <p:tmpl>
            <p:tnLst>
              <p:par>
                <p:cTn presetID="10" presetClass="entr" presetSubtype="0"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 grpId="0" build="p" animBg="1">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ackground Image C">
    <p:spTree>
      <p:nvGrpSpPr>
        <p:cNvPr id="1" name=""/>
        <p:cNvGrpSpPr/>
        <p:nvPr/>
      </p:nvGrpSpPr>
      <p:grpSpPr>
        <a:xfrm>
          <a:off x="0" y="0"/>
          <a:ext cx="0" cy="0"/>
          <a:chOff x="0" y="0"/>
          <a:chExt cx="0" cy="0"/>
        </a:xfrm>
      </p:grpSpPr>
      <p:pic>
        <p:nvPicPr>
          <p:cNvPr id="27"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12192" y="-6858"/>
            <a:ext cx="9168384" cy="515721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userDrawn="1"/>
        </p:nvSpPr>
        <p:spPr>
          <a:xfrm>
            <a:off x="7207499" y="4913166"/>
            <a:ext cx="1484381" cy="184666"/>
          </a:xfrm>
          <a:prstGeom prst="rect">
            <a:avLst/>
          </a:prstGeom>
        </p:spPr>
        <p:txBody>
          <a:bodyPr wrap="none" lIns="0" rIns="0">
            <a:spAutoFit/>
          </a:bodyPr>
          <a:lstStyle/>
          <a:p>
            <a:r>
              <a:rPr lang="en-US" sz="600" dirty="0">
                <a:solidFill>
                  <a:schemeClr val="bg1"/>
                </a:solidFill>
              </a:rPr>
              <a:t>© 2016 Stroz Friedberg. All rights reserved.</a:t>
            </a:r>
            <a:endParaRPr lang="en-US" sz="1400" dirty="0">
              <a:solidFill>
                <a:schemeClr val="bg1"/>
              </a:solidFill>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200" y="4822825"/>
            <a:ext cx="1832337" cy="229300"/>
          </a:xfrm>
          <a:prstGeom prst="rect">
            <a:avLst/>
          </a:prstGeom>
          <a:effectLst>
            <a:outerShdw blurRad="76200" dir="5400000" algn="ctr" rotWithShape="0">
              <a:schemeClr val="tx1"/>
            </a:outerShdw>
          </a:effectLst>
        </p:spPr>
      </p:pic>
    </p:spTree>
    <p:extLst>
      <p:ext uri="{BB962C8B-B14F-4D97-AF65-F5344CB8AC3E}">
        <p14:creationId xmlns:p14="http://schemas.microsoft.com/office/powerpoint/2010/main" val="2583804956"/>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2_Background Image B">
    <p:spTree>
      <p:nvGrpSpPr>
        <p:cNvPr id="1" name=""/>
        <p:cNvGrpSpPr/>
        <p:nvPr/>
      </p:nvGrpSpPr>
      <p:grpSpPr>
        <a:xfrm>
          <a:off x="0" y="0"/>
          <a:ext cx="0" cy="0"/>
          <a:chOff x="0" y="0"/>
          <a:chExt cx="0" cy="0"/>
        </a:xfrm>
      </p:grpSpPr>
      <p:pic>
        <p:nvPicPr>
          <p:cNvPr id="23"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12192" y="-6858"/>
            <a:ext cx="9168384" cy="5157216"/>
          </a:xfrm>
          <a:prstGeom prst="rect">
            <a:avLst/>
          </a:prstGeom>
          <a:noFill/>
          <a:extLst>
            <a:ext uri="{909E8E84-426E-40DD-AFC4-6F175D3DCCD1}">
              <a14:hiddenFill xmlns:a14="http://schemas.microsoft.com/office/drawing/2010/main">
                <a:solidFill>
                  <a:srgbClr val="FFFFFF"/>
                </a:solidFill>
              </a14:hiddenFill>
            </a:ext>
          </a:extLst>
        </p:spPr>
      </p:pic>
      <p:sp>
        <p:nvSpPr>
          <p:cNvPr id="26" name="Parallelogram 25"/>
          <p:cNvSpPr/>
          <p:nvPr userDrawn="1"/>
        </p:nvSpPr>
        <p:spPr>
          <a:xfrm>
            <a:off x="-381000" y="-9074"/>
            <a:ext cx="4191000" cy="695184"/>
          </a:xfrm>
          <a:prstGeom prst="parallelogram">
            <a:avLst>
              <a:gd name="adj" fmla="val 55523"/>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42" name="Title 1"/>
          <p:cNvSpPr>
            <a:spLocks noGrp="1"/>
          </p:cNvSpPr>
          <p:nvPr>
            <p:ph type="title" hasCustomPrompt="1"/>
          </p:nvPr>
        </p:nvSpPr>
        <p:spPr>
          <a:xfrm>
            <a:off x="3352800" y="-9074"/>
            <a:ext cx="6248400" cy="694063"/>
          </a:xfrm>
          <a:prstGeom prst="parallelogram">
            <a:avLst>
              <a:gd name="adj" fmla="val 56410"/>
            </a:avLst>
          </a:prstGeom>
          <a:solidFill>
            <a:schemeClr val="accent1"/>
          </a:solidFill>
        </p:spPr>
        <p:txBody>
          <a:bodyPr wrap="none" lIns="0"/>
          <a:lstStyle>
            <a:lvl1pPr>
              <a:defRPr>
                <a:solidFill>
                  <a:sysClr val="windowText" lastClr="000000"/>
                </a:solidFill>
              </a:defRPr>
            </a:lvl1pPr>
          </a:lstStyle>
          <a:p>
            <a:r>
              <a:rPr lang="en-CA" dirty="0"/>
              <a:t>Heading</a:t>
            </a: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0276" y="209550"/>
            <a:ext cx="2627198" cy="328770"/>
          </a:xfrm>
          <a:prstGeom prst="rect">
            <a:avLst/>
          </a:prstGeom>
        </p:spPr>
      </p:pic>
    </p:spTree>
    <p:extLst>
      <p:ext uri="{BB962C8B-B14F-4D97-AF65-F5344CB8AC3E}">
        <p14:creationId xmlns:p14="http://schemas.microsoft.com/office/powerpoint/2010/main" val="4100659189"/>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1_Alt closing slide">
    <p:spTree>
      <p:nvGrpSpPr>
        <p:cNvPr id="1" name=""/>
        <p:cNvGrpSpPr/>
        <p:nvPr/>
      </p:nvGrpSpPr>
      <p:grpSpPr>
        <a:xfrm>
          <a:off x="0" y="0"/>
          <a:ext cx="0" cy="0"/>
          <a:chOff x="0" y="0"/>
          <a:chExt cx="0" cy="0"/>
        </a:xfrm>
      </p:grpSpPr>
      <p:pic>
        <p:nvPicPr>
          <p:cNvPr id="13"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19679"/>
          <a:stretch/>
        </p:blipFill>
        <p:spPr bwMode="auto">
          <a:xfrm>
            <a:off x="0" y="-19050"/>
            <a:ext cx="9144000" cy="5164138"/>
          </a:xfrm>
          <a:prstGeom prst="rect">
            <a:avLst/>
          </a:prstGeom>
          <a:noFill/>
          <a:extLst>
            <a:ext uri="{909E8E84-426E-40DD-AFC4-6F175D3DCCD1}">
              <a14:hiddenFill xmlns:a14="http://schemas.microsoft.com/office/drawing/2010/main">
                <a:solidFill>
                  <a:srgbClr val="FFFFFF"/>
                </a:solidFill>
              </a14:hiddenFill>
            </a:ext>
          </a:extLst>
        </p:spPr>
      </p:pic>
      <p:sp>
        <p:nvSpPr>
          <p:cNvPr id="14" name="Right Triangle 5"/>
          <p:cNvSpPr/>
          <p:nvPr userDrawn="1"/>
        </p:nvSpPr>
        <p:spPr>
          <a:xfrm>
            <a:off x="-1" y="-19051"/>
            <a:ext cx="7696201" cy="5162547"/>
          </a:xfrm>
          <a:custGeom>
            <a:avLst/>
            <a:gdLst>
              <a:gd name="connsiteX0" fmla="*/ 0 w 3911838"/>
              <a:gd name="connsiteY0" fmla="*/ 5143505 h 5143505"/>
              <a:gd name="connsiteX1" fmla="*/ 2035629 w 3911838"/>
              <a:gd name="connsiteY1" fmla="*/ 5143505 h 5143505"/>
              <a:gd name="connsiteX2" fmla="*/ 2035629 w 3911838"/>
              <a:gd name="connsiteY2" fmla="*/ 5143502 h 5143505"/>
              <a:gd name="connsiteX3" fmla="*/ 3911838 w 3911838"/>
              <a:gd name="connsiteY3" fmla="*/ 5130802 h 5143505"/>
              <a:gd name="connsiteX4" fmla="*/ 2035629 w 3911838"/>
              <a:gd name="connsiteY4" fmla="*/ 1 h 5143505"/>
              <a:gd name="connsiteX5" fmla="*/ 2035629 w 3911838"/>
              <a:gd name="connsiteY5" fmla="*/ 0 h 5143505"/>
              <a:gd name="connsiteX6" fmla="*/ 0 w 3911838"/>
              <a:gd name="connsiteY6" fmla="*/ 0 h 5143505"/>
              <a:gd name="connsiteX7" fmla="*/ 0 w 3911838"/>
              <a:gd name="connsiteY7" fmla="*/ 5143505 h 5143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11838" h="5143505">
                <a:moveTo>
                  <a:pt x="0" y="5143505"/>
                </a:moveTo>
                <a:lnTo>
                  <a:pt x="2035629" y="5143505"/>
                </a:lnTo>
                <a:lnTo>
                  <a:pt x="2035629" y="5143502"/>
                </a:lnTo>
                <a:lnTo>
                  <a:pt x="3911838" y="5130802"/>
                </a:lnTo>
                <a:lnTo>
                  <a:pt x="2035629" y="1"/>
                </a:lnTo>
                <a:lnTo>
                  <a:pt x="2035629" y="0"/>
                </a:lnTo>
                <a:lnTo>
                  <a:pt x="0" y="0"/>
                </a:lnTo>
                <a:lnTo>
                  <a:pt x="0" y="5143505"/>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5" name="Title 2"/>
          <p:cNvSpPr txBox="1">
            <a:spLocks/>
          </p:cNvSpPr>
          <p:nvPr userDrawn="1"/>
        </p:nvSpPr>
        <p:spPr>
          <a:xfrm>
            <a:off x="446421" y="2150016"/>
            <a:ext cx="3124200" cy="1952619"/>
          </a:xfrm>
          <a:prstGeom prst="rect">
            <a:avLst/>
          </a:prstGeom>
        </p:spPr>
        <p:txBody>
          <a:bodyPr vert="horz" lIns="0" tIns="0" rIns="0" bIns="0" rtlCol="0" anchor="t" anchorCtr="0">
            <a:noAutofit/>
          </a:bodyPr>
          <a:lstStyle>
            <a:lvl1pPr algn="l" defTabSz="914400" rtl="0" eaLnBrk="1" latinLnBrk="0" hangingPunct="1">
              <a:spcBef>
                <a:spcPct val="0"/>
              </a:spcBef>
              <a:spcAft>
                <a:spcPts val="1800"/>
              </a:spcAft>
              <a:buNone/>
              <a:defRPr sz="2400" b="1" kern="1200">
                <a:solidFill>
                  <a:schemeClr val="bg1"/>
                </a:solidFill>
                <a:latin typeface="+mj-lt"/>
                <a:ea typeface="+mj-ea"/>
                <a:cs typeface="+mj-cs"/>
              </a:defRPr>
            </a:lvl1pPr>
          </a:lstStyle>
          <a:p>
            <a:pPr>
              <a:lnSpc>
                <a:spcPct val="150000"/>
              </a:lnSpc>
            </a:pPr>
            <a:r>
              <a:rPr lang="en-US" sz="1600" b="0" dirty="0" smtClean="0">
                <a:solidFill>
                  <a:prstClr val="white"/>
                </a:solidFill>
              </a:rPr>
              <a:t>Americas: +1 212.981.6540 </a:t>
            </a:r>
            <a:br>
              <a:rPr lang="en-US" sz="1600" b="0" dirty="0" smtClean="0">
                <a:solidFill>
                  <a:prstClr val="white"/>
                </a:solidFill>
              </a:rPr>
            </a:br>
            <a:r>
              <a:rPr lang="en-US" sz="1600" b="0" dirty="0" smtClean="0">
                <a:solidFill>
                  <a:prstClr val="white"/>
                </a:solidFill>
              </a:rPr>
              <a:t>EMEA: +44 20.7061.2200 </a:t>
            </a:r>
            <a:br>
              <a:rPr lang="en-US" sz="1600" b="0" dirty="0" smtClean="0">
                <a:solidFill>
                  <a:prstClr val="white"/>
                </a:solidFill>
              </a:rPr>
            </a:br>
            <a:r>
              <a:rPr lang="en-US" sz="1600" b="0" dirty="0" smtClean="0">
                <a:solidFill>
                  <a:prstClr val="white"/>
                </a:solidFill>
              </a:rPr>
              <a:t>Asia Pacific: +852 3187.880</a:t>
            </a:r>
            <a:r>
              <a:rPr lang="en-US" sz="1600" dirty="0" smtClean="0">
                <a:solidFill>
                  <a:prstClr val="white"/>
                </a:solidFill>
              </a:rPr>
              <a:t>0</a:t>
            </a:r>
            <a:endParaRPr lang="en-US" sz="2000" dirty="0"/>
          </a:p>
        </p:txBody>
      </p:sp>
      <p:sp>
        <p:nvSpPr>
          <p:cNvPr id="16" name="TextBox 15"/>
          <p:cNvSpPr txBox="1"/>
          <p:nvPr userDrawn="1"/>
        </p:nvSpPr>
        <p:spPr>
          <a:xfrm>
            <a:off x="361950" y="1642185"/>
            <a:ext cx="4630770" cy="338554"/>
          </a:xfrm>
          <a:prstGeom prst="rect">
            <a:avLst/>
          </a:prstGeom>
          <a:noFill/>
        </p:spPr>
        <p:txBody>
          <a:bodyPr wrap="square" rtlCol="0">
            <a:spAutoFit/>
          </a:bodyPr>
          <a:lstStyle/>
          <a:p>
            <a:r>
              <a:rPr kumimoji="0" lang="en-US" sz="1600" b="0" i="0" u="none" strike="noStrike" kern="1200" cap="none" spc="0" normalizeH="0" baseline="0" noProof="0" dirty="0" smtClean="0">
                <a:ln>
                  <a:noFill/>
                </a:ln>
                <a:solidFill>
                  <a:schemeClr val="bg1"/>
                </a:solidFill>
                <a:effectLst/>
                <a:uLnTx/>
                <a:uFillTx/>
                <a:latin typeface="+mn-lt"/>
                <a:ea typeface="+mj-ea"/>
                <a:cs typeface="+mj-cs"/>
              </a:rPr>
              <a:t>To learn more, visit </a:t>
            </a:r>
            <a:r>
              <a:rPr kumimoji="0" lang="en-US" sz="1600" b="0" i="0" u="none" strike="noStrike" kern="1200" cap="none" spc="0" normalizeH="0" baseline="0" noProof="0" dirty="0" smtClean="0">
                <a:ln>
                  <a:noFill/>
                </a:ln>
                <a:solidFill>
                  <a:schemeClr val="bg1"/>
                </a:solidFill>
                <a:effectLst/>
                <a:uLnTx/>
                <a:uFillTx/>
                <a:latin typeface="+mn-lt"/>
                <a:ea typeface="+mj-ea"/>
                <a:cs typeface="+mj-cs"/>
                <a:hlinkClick r:id="rId3"/>
              </a:rPr>
              <a:t>www.strozfriedberg.com</a:t>
            </a:r>
            <a:endParaRPr lang="en-US" sz="1600" dirty="0">
              <a:solidFill>
                <a:schemeClr val="bg1"/>
              </a:solidFill>
            </a:endParaRPr>
          </a:p>
        </p:txBody>
      </p:sp>
      <p:sp>
        <p:nvSpPr>
          <p:cNvPr id="17" name="Rectangle 16"/>
          <p:cNvSpPr/>
          <p:nvPr userDrawn="1"/>
        </p:nvSpPr>
        <p:spPr>
          <a:xfrm>
            <a:off x="381000" y="3652777"/>
            <a:ext cx="6381597" cy="1138966"/>
          </a:xfrm>
          <a:prstGeom prst="rect">
            <a:avLst/>
          </a:prstGeom>
        </p:spPr>
        <p:txBody>
          <a:bodyPr wrap="square">
            <a:spAutoFit/>
          </a:bodyPr>
          <a:lstStyle/>
          <a:p>
            <a:pPr marR="5080">
              <a:lnSpc>
                <a:spcPct val="114000"/>
              </a:lnSpc>
              <a:spcAft>
                <a:spcPts val="500"/>
              </a:spcAft>
              <a:buClr>
                <a:srgbClr val="E7C641"/>
              </a:buClr>
            </a:pPr>
            <a:r>
              <a:rPr lang="en-US" sz="800" b="1" spc="-15" dirty="0" smtClean="0">
                <a:solidFill>
                  <a:schemeClr val="bg1">
                    <a:lumMod val="75000"/>
                  </a:schemeClr>
                </a:solidFill>
                <a:latin typeface="Arial" panose="020B0604020202020204" pitchFamily="34" charset="0"/>
                <a:cs typeface="Arial" panose="020B0604020202020204" pitchFamily="34" charset="0"/>
              </a:rPr>
              <a:t>About Stroz Friedberg</a:t>
            </a:r>
          </a:p>
          <a:p>
            <a:pPr marR="5080">
              <a:lnSpc>
                <a:spcPct val="114000"/>
              </a:lnSpc>
              <a:spcAft>
                <a:spcPts val="500"/>
              </a:spcAft>
              <a:buClr>
                <a:srgbClr val="E7C641"/>
              </a:buClr>
            </a:pPr>
            <a:r>
              <a:rPr lang="en-US" sz="800" spc="-15" dirty="0" smtClean="0">
                <a:solidFill>
                  <a:schemeClr val="bg1">
                    <a:lumMod val="75000"/>
                  </a:schemeClr>
                </a:solidFill>
                <a:latin typeface="Arial" panose="020B0604020202020204" pitchFamily="34" charset="0"/>
                <a:cs typeface="Arial" panose="020B0604020202020204" pitchFamily="34" charset="0"/>
              </a:rPr>
              <a:t>Founded in 2000, Stroz Friedberg is a specialized risk management firm built to help clients solve the complex challenges prevalent in today’s digital, connected, and regulated business world. A global leader in the fields of cybersecurity, with leading experts in digital forensics, incident response, and security science; investigations; eDiscovery; and due diligence, Stroz Friedberg works to maximize the health of an organization, ensuring its longevity, protection and resilience. With thirteen offices across nine U.S. cities, London, Zurich, Dubai, and Hong Kong, Stroz Friedberg serves Fortune 100 companies, 80% of the AmLaw 100, and the Top 20 UK law firms. </a:t>
            </a:r>
            <a:br>
              <a:rPr lang="en-US" sz="800" spc="-15" dirty="0" smtClean="0">
                <a:solidFill>
                  <a:schemeClr val="bg1">
                    <a:lumMod val="75000"/>
                  </a:schemeClr>
                </a:solidFill>
                <a:latin typeface="Arial" panose="020B0604020202020204" pitchFamily="34" charset="0"/>
                <a:cs typeface="Arial" panose="020B0604020202020204" pitchFamily="34" charset="0"/>
              </a:rPr>
            </a:br>
            <a:r>
              <a:rPr lang="en-US" sz="800" spc="-15" dirty="0" smtClean="0">
                <a:solidFill>
                  <a:schemeClr val="bg1">
                    <a:lumMod val="75000"/>
                  </a:schemeClr>
                </a:solidFill>
                <a:latin typeface="Arial" panose="020B0604020202020204" pitchFamily="34" charset="0"/>
                <a:cs typeface="Arial" panose="020B0604020202020204" pitchFamily="34" charset="0"/>
              </a:rPr>
              <a:t>Learn more at https://www. strozfriedberg.com/.</a:t>
            </a:r>
          </a:p>
        </p:txBody>
      </p:sp>
      <p:pic>
        <p:nvPicPr>
          <p:cNvPr id="18" name="Picture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57200" y="864501"/>
            <a:ext cx="3871983" cy="484543"/>
          </a:xfrm>
          <a:prstGeom prst="rect">
            <a:avLst/>
          </a:prstGeom>
        </p:spPr>
      </p:pic>
      <p:sp>
        <p:nvSpPr>
          <p:cNvPr id="26" name="Rectangle 25"/>
          <p:cNvSpPr/>
          <p:nvPr userDrawn="1"/>
        </p:nvSpPr>
        <p:spPr>
          <a:xfrm>
            <a:off x="457200" y="4913166"/>
            <a:ext cx="1484381" cy="184666"/>
          </a:xfrm>
          <a:prstGeom prst="rect">
            <a:avLst/>
          </a:prstGeom>
        </p:spPr>
        <p:txBody>
          <a:bodyPr wrap="none" lIns="0" rIns="0">
            <a:spAutoFit/>
          </a:bodyPr>
          <a:lstStyle/>
          <a:p>
            <a:r>
              <a:rPr lang="en-US" sz="600" dirty="0">
                <a:solidFill>
                  <a:schemeClr val="bg1">
                    <a:lumMod val="50000"/>
                  </a:schemeClr>
                </a:solidFill>
              </a:rPr>
              <a:t>© 2016 Stroz Friedberg. All rights reserved.</a:t>
            </a:r>
            <a:endParaRPr lang="en-US" sz="1400" dirty="0">
              <a:solidFill>
                <a:schemeClr val="bg1">
                  <a:lumMod val="50000"/>
                </a:schemeClr>
              </a:solidFill>
            </a:endParaRPr>
          </a:p>
        </p:txBody>
      </p:sp>
    </p:spTree>
    <p:extLst>
      <p:ext uri="{BB962C8B-B14F-4D97-AF65-F5344CB8AC3E}">
        <p14:creationId xmlns:p14="http://schemas.microsoft.com/office/powerpoint/2010/main" val="3366339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extLst mod="1">
    <p:ext uri="{DCECCB84-F9BA-43D5-87BE-67443E8EF086}">
      <p15:sldGuideLst xmlns:p15="http://schemas.microsoft.com/office/powerpoint/2012/main">
        <p15:guide id="1" orient="horz" pos="1620">
          <p15:clr>
            <a:srgbClr val="FBAE40"/>
          </p15:clr>
        </p15:guide>
        <p15:guide id="2" pos="288">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2_Heading only">
    <p:spTree>
      <p:nvGrpSpPr>
        <p:cNvPr id="1" name=""/>
        <p:cNvGrpSpPr/>
        <p:nvPr/>
      </p:nvGrpSpPr>
      <p:grpSpPr>
        <a:xfrm>
          <a:off x="0" y="0"/>
          <a:ext cx="0" cy="0"/>
          <a:chOff x="0" y="0"/>
          <a:chExt cx="0" cy="0"/>
        </a:xfrm>
      </p:grpSpPr>
      <p:sp>
        <p:nvSpPr>
          <p:cNvPr id="24" name="Title 1"/>
          <p:cNvSpPr>
            <a:spLocks noGrp="1"/>
          </p:cNvSpPr>
          <p:nvPr>
            <p:ph type="title"/>
          </p:nvPr>
        </p:nvSpPr>
        <p:spPr>
          <a:xfrm>
            <a:off x="-381000" y="0"/>
            <a:ext cx="5867400" cy="684989"/>
          </a:xfrm>
          <a:prstGeom prst="parallelogram">
            <a:avLst>
              <a:gd name="adj" fmla="val 56410"/>
            </a:avLst>
          </a:prstGeom>
          <a:solidFill>
            <a:schemeClr val="tx1"/>
          </a:solidFill>
        </p:spPr>
        <p:txBody>
          <a:bodyPr wrap="none" lIns="228600"/>
          <a:lstStyle>
            <a:lvl1pPr>
              <a:defRPr>
                <a:solidFill>
                  <a:schemeClr val="bg1"/>
                </a:solidFill>
              </a:defRPr>
            </a:lvl1pPr>
          </a:lstStyle>
          <a:p>
            <a:r>
              <a:rPr lang="en-CA" dirty="0" smtClean="0"/>
              <a:t>Click to edit Master title style</a:t>
            </a:r>
            <a:endParaRPr lang="en-CA" dirty="0"/>
          </a:p>
        </p:txBody>
      </p:sp>
      <p:sp>
        <p:nvSpPr>
          <p:cNvPr id="23" name="Text Placeholder 23"/>
          <p:cNvSpPr>
            <a:spLocks noGrp="1"/>
          </p:cNvSpPr>
          <p:nvPr>
            <p:ph type="body" sz="quarter" idx="10"/>
          </p:nvPr>
        </p:nvSpPr>
        <p:spPr>
          <a:xfrm>
            <a:off x="457200" y="971550"/>
            <a:ext cx="8229600" cy="3429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20" name="Rectangle 19"/>
          <p:cNvSpPr/>
          <p:nvPr userDrawn="1"/>
        </p:nvSpPr>
        <p:spPr>
          <a:xfrm>
            <a:off x="457200" y="4913166"/>
            <a:ext cx="1484381" cy="184666"/>
          </a:xfrm>
          <a:prstGeom prst="rect">
            <a:avLst/>
          </a:prstGeom>
        </p:spPr>
        <p:txBody>
          <a:bodyPr wrap="none" lIns="0" rIns="0">
            <a:spAutoFit/>
          </a:bodyPr>
          <a:lstStyle/>
          <a:p>
            <a:r>
              <a:rPr lang="en-US" sz="600" dirty="0">
                <a:solidFill>
                  <a:prstClr val="white">
                    <a:lumMod val="65000"/>
                  </a:prstClr>
                </a:solidFill>
              </a:rPr>
              <a:t>© </a:t>
            </a:r>
            <a:r>
              <a:rPr lang="en-US" sz="600" dirty="0" smtClean="0">
                <a:solidFill>
                  <a:prstClr val="white">
                    <a:lumMod val="65000"/>
                  </a:prstClr>
                </a:solidFill>
              </a:rPr>
              <a:t>2017 </a:t>
            </a:r>
            <a:r>
              <a:rPr lang="en-US" sz="600" dirty="0">
                <a:solidFill>
                  <a:prstClr val="white">
                    <a:lumMod val="65000"/>
                  </a:prstClr>
                </a:solidFill>
              </a:rPr>
              <a:t>Stroz Friedberg. All rights reserved.</a:t>
            </a:r>
            <a:endParaRPr lang="en-US" sz="1400" dirty="0">
              <a:solidFill>
                <a:prstClr val="white">
                  <a:lumMod val="65000"/>
                </a:prstClr>
              </a:solidFill>
            </a:endParaRPr>
          </a:p>
        </p:txBody>
      </p:sp>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34199" y="4830082"/>
            <a:ext cx="1832335" cy="229300"/>
          </a:xfrm>
          <a:prstGeom prst="rect">
            <a:avLst/>
          </a:prstGeom>
        </p:spPr>
      </p:pic>
      <p:sp>
        <p:nvSpPr>
          <p:cNvPr id="7" name="Slide Number Placeholder 5"/>
          <p:cNvSpPr>
            <a:spLocks noGrp="1"/>
          </p:cNvSpPr>
          <p:nvPr>
            <p:ph type="sldNum" sz="quarter" idx="4"/>
          </p:nvPr>
        </p:nvSpPr>
        <p:spPr>
          <a:xfrm>
            <a:off x="8766534" y="4864574"/>
            <a:ext cx="384290" cy="278926"/>
          </a:xfrm>
          <a:prstGeom prst="rect">
            <a:avLst/>
          </a:prstGeom>
        </p:spPr>
        <p:txBody>
          <a:bodyPr vert="horz" lIns="91440" tIns="45720" rIns="91440" bIns="45720" rtlCol="0" anchor="ctr"/>
          <a:lstStyle>
            <a:lvl1pPr algn="r">
              <a:defRPr sz="1000">
                <a:solidFill>
                  <a:schemeClr val="tx1">
                    <a:tint val="75000"/>
                  </a:schemeClr>
                </a:solidFill>
              </a:defRPr>
            </a:lvl1pPr>
          </a:lstStyle>
          <a:p>
            <a:fld id="{BC4C8756-E679-4598-BC3C-ADC4FBF8DB3A}"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1205172776"/>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Heading only">
    <p:spTree>
      <p:nvGrpSpPr>
        <p:cNvPr id="1" name=""/>
        <p:cNvGrpSpPr/>
        <p:nvPr/>
      </p:nvGrpSpPr>
      <p:grpSpPr>
        <a:xfrm>
          <a:off x="0" y="0"/>
          <a:ext cx="0" cy="0"/>
          <a:chOff x="0" y="0"/>
          <a:chExt cx="0" cy="0"/>
        </a:xfrm>
      </p:grpSpPr>
      <p:sp>
        <p:nvSpPr>
          <p:cNvPr id="24" name="Title 1"/>
          <p:cNvSpPr>
            <a:spLocks noGrp="1"/>
          </p:cNvSpPr>
          <p:nvPr>
            <p:ph type="title"/>
          </p:nvPr>
        </p:nvSpPr>
        <p:spPr>
          <a:xfrm>
            <a:off x="-381000" y="0"/>
            <a:ext cx="5867400" cy="684989"/>
          </a:xfrm>
          <a:prstGeom prst="parallelogram">
            <a:avLst>
              <a:gd name="adj" fmla="val 56410"/>
            </a:avLst>
          </a:prstGeom>
          <a:solidFill>
            <a:schemeClr val="tx1"/>
          </a:solidFill>
        </p:spPr>
        <p:txBody>
          <a:bodyPr wrap="none" lIns="228600"/>
          <a:lstStyle>
            <a:lvl1pPr>
              <a:defRPr>
                <a:solidFill>
                  <a:schemeClr val="bg1"/>
                </a:solidFill>
              </a:defRPr>
            </a:lvl1pPr>
          </a:lstStyle>
          <a:p>
            <a:r>
              <a:rPr lang="en-CA" dirty="0" smtClean="0"/>
              <a:t>Click to edit Master title style</a:t>
            </a:r>
            <a:endParaRPr lang="en-CA" dirty="0"/>
          </a:p>
        </p:txBody>
      </p:sp>
      <p:sp>
        <p:nvSpPr>
          <p:cNvPr id="7" name="Rectangle 6"/>
          <p:cNvSpPr/>
          <p:nvPr userDrawn="1"/>
        </p:nvSpPr>
        <p:spPr>
          <a:xfrm>
            <a:off x="457200" y="4913166"/>
            <a:ext cx="1484381" cy="184666"/>
          </a:xfrm>
          <a:prstGeom prst="rect">
            <a:avLst/>
          </a:prstGeom>
        </p:spPr>
        <p:txBody>
          <a:bodyPr wrap="none" lIns="0" rIns="0">
            <a:spAutoFit/>
          </a:bodyPr>
          <a:lstStyle/>
          <a:p>
            <a:r>
              <a:rPr lang="en-US" sz="600" dirty="0">
                <a:solidFill>
                  <a:schemeClr val="bg1">
                    <a:lumMod val="65000"/>
                  </a:schemeClr>
                </a:solidFill>
              </a:rPr>
              <a:t>© </a:t>
            </a:r>
            <a:r>
              <a:rPr lang="en-US" sz="600" dirty="0" smtClean="0">
                <a:solidFill>
                  <a:schemeClr val="bg1">
                    <a:lumMod val="65000"/>
                  </a:schemeClr>
                </a:solidFill>
              </a:rPr>
              <a:t>2017 </a:t>
            </a:r>
            <a:r>
              <a:rPr lang="en-US" sz="600" dirty="0">
                <a:solidFill>
                  <a:schemeClr val="bg1">
                    <a:lumMod val="65000"/>
                  </a:schemeClr>
                </a:solidFill>
              </a:rPr>
              <a:t>Stroz Friedberg. All rights reserved.</a:t>
            </a:r>
            <a:endParaRPr lang="en-US" sz="1400" dirty="0">
              <a:solidFill>
                <a:schemeClr val="bg1">
                  <a:lumMod val="65000"/>
                </a:schemeClr>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34199" y="4830082"/>
            <a:ext cx="1832335" cy="229300"/>
          </a:xfrm>
          <a:prstGeom prst="rect">
            <a:avLst/>
          </a:prstGeom>
        </p:spPr>
      </p:pic>
      <p:sp>
        <p:nvSpPr>
          <p:cNvPr id="9" name="Slide Number Placeholder 5"/>
          <p:cNvSpPr>
            <a:spLocks noGrp="1"/>
          </p:cNvSpPr>
          <p:nvPr>
            <p:ph type="sldNum" sz="quarter" idx="4"/>
          </p:nvPr>
        </p:nvSpPr>
        <p:spPr>
          <a:xfrm>
            <a:off x="8766534" y="4864574"/>
            <a:ext cx="384290" cy="278926"/>
          </a:xfrm>
          <a:prstGeom prst="rect">
            <a:avLst/>
          </a:prstGeom>
        </p:spPr>
        <p:txBody>
          <a:bodyPr vert="horz" lIns="91440" tIns="45720" rIns="91440" bIns="45720" rtlCol="0" anchor="ctr"/>
          <a:lstStyle>
            <a:lvl1pPr algn="r">
              <a:defRPr sz="1000">
                <a:solidFill>
                  <a:schemeClr val="tx1">
                    <a:tint val="75000"/>
                  </a:schemeClr>
                </a:solidFill>
              </a:defRPr>
            </a:lvl1pPr>
          </a:lstStyle>
          <a:p>
            <a:fld id="{BC4C8756-E679-4598-BC3C-ADC4FBF8DB3A}" type="slidenum">
              <a:rPr lang="en-CA" smtClean="0"/>
              <a:pPr/>
              <a:t>‹#›</a:t>
            </a:fld>
            <a:endParaRPr lang="en-CA" dirty="0"/>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02704" y="4471560"/>
            <a:ext cx="685800" cy="430901"/>
          </a:xfrm>
          <a:prstGeom prst="rect">
            <a:avLst/>
          </a:prstGeom>
        </p:spPr>
      </p:pic>
    </p:spTree>
    <p:extLst>
      <p:ext uri="{BB962C8B-B14F-4D97-AF65-F5344CB8AC3E}">
        <p14:creationId xmlns:p14="http://schemas.microsoft.com/office/powerpoint/2010/main" val="17129752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4_SF_Cover 4">
    <p:spTree>
      <p:nvGrpSpPr>
        <p:cNvPr id="1" name=""/>
        <p:cNvGrpSpPr/>
        <p:nvPr/>
      </p:nvGrpSpPr>
      <p:grpSpPr>
        <a:xfrm>
          <a:off x="0" y="0"/>
          <a:ext cx="0" cy="0"/>
          <a:chOff x="0" y="0"/>
          <a:chExt cx="0" cy="0"/>
        </a:xfrm>
      </p:grpSpPr>
      <p:pic>
        <p:nvPicPr>
          <p:cNvPr id="13"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6766" b="8771"/>
          <a:stretch/>
        </p:blipFill>
        <p:spPr bwMode="auto">
          <a:xfrm>
            <a:off x="457200" y="285749"/>
            <a:ext cx="8234680" cy="2853693"/>
          </a:xfrm>
          <a:prstGeom prst="rect">
            <a:avLst/>
          </a:prstGeom>
          <a:noFill/>
          <a:extLst>
            <a:ext uri="{909E8E84-426E-40DD-AFC4-6F175D3DCCD1}">
              <a14:hiddenFill xmlns:a14="http://schemas.microsoft.com/office/drawing/2010/main">
                <a:solidFill>
                  <a:srgbClr val="FFFFFF"/>
                </a:solidFill>
              </a14:hiddenFill>
            </a:ext>
          </a:extLst>
        </p:spPr>
      </p:pic>
      <p:sp>
        <p:nvSpPr>
          <p:cNvPr id="45" name="Text Placeholder 40"/>
          <p:cNvSpPr>
            <a:spLocks noGrp="1"/>
          </p:cNvSpPr>
          <p:nvPr>
            <p:ph type="body" sz="quarter" idx="11" hasCustomPrompt="1"/>
          </p:nvPr>
        </p:nvSpPr>
        <p:spPr>
          <a:xfrm>
            <a:off x="609600" y="4039870"/>
            <a:ext cx="2514600" cy="954087"/>
          </a:xfrm>
          <a:effectLst/>
        </p:spPr>
        <p:txBody>
          <a:bodyPr anchor="b">
            <a:normAutofit/>
          </a:bodyPr>
          <a:lstStyle>
            <a:lvl1pPr marL="0" indent="0" algn="r">
              <a:lnSpc>
                <a:spcPts val="1400"/>
              </a:lnSpc>
              <a:buNone/>
              <a:defRPr sz="1400" b="1" baseline="0">
                <a:solidFill>
                  <a:schemeClr val="tx1"/>
                </a:solidFill>
              </a:defRPr>
            </a:lvl1pPr>
            <a:lvl2pPr marL="457200" indent="0" algn="r">
              <a:buNone/>
              <a:defRPr/>
            </a:lvl2pPr>
            <a:lvl3pPr marL="914400" indent="0" algn="r">
              <a:buNone/>
              <a:defRPr/>
            </a:lvl3pPr>
            <a:lvl4pPr marL="1371600" indent="0" algn="r">
              <a:buNone/>
              <a:defRPr/>
            </a:lvl4pPr>
            <a:lvl5pPr marL="1828800" indent="0" algn="r">
              <a:buNone/>
              <a:defRPr/>
            </a:lvl5pPr>
          </a:lstStyle>
          <a:p>
            <a:pPr lvl="0"/>
            <a:r>
              <a:rPr lang="en-US" dirty="0" smtClean="0"/>
              <a:t>First Presenter</a:t>
            </a:r>
          </a:p>
          <a:p>
            <a:pPr lvl="0"/>
            <a:r>
              <a:rPr lang="en-US" dirty="0" smtClean="0"/>
              <a:t>Second Presenter</a:t>
            </a:r>
          </a:p>
          <a:p>
            <a:pPr lvl="0"/>
            <a:r>
              <a:rPr lang="en-US" dirty="0" smtClean="0"/>
              <a:t>Third Presenter</a:t>
            </a:r>
          </a:p>
          <a:p>
            <a:pPr lvl="0"/>
            <a:r>
              <a:rPr lang="en-US" dirty="0" smtClean="0"/>
              <a:t>Fourth Presenter</a:t>
            </a:r>
            <a:endParaRPr lang="en-CA" dirty="0"/>
          </a:p>
        </p:txBody>
      </p:sp>
      <p:sp>
        <p:nvSpPr>
          <p:cNvPr id="47" name="Text Placeholder 40"/>
          <p:cNvSpPr>
            <a:spLocks noGrp="1"/>
          </p:cNvSpPr>
          <p:nvPr>
            <p:ph type="body" sz="quarter" idx="12" hasCustomPrompt="1"/>
          </p:nvPr>
        </p:nvSpPr>
        <p:spPr>
          <a:xfrm>
            <a:off x="3429000" y="4039870"/>
            <a:ext cx="2667000" cy="954087"/>
          </a:xfrm>
          <a:effectLst/>
        </p:spPr>
        <p:txBody>
          <a:bodyPr anchor="b">
            <a:normAutofit/>
          </a:bodyPr>
          <a:lstStyle>
            <a:lvl1pPr marL="0" indent="0" algn="l">
              <a:lnSpc>
                <a:spcPts val="1400"/>
              </a:lnSpc>
              <a:buNone/>
              <a:defRPr sz="1400" b="0" baseline="0">
                <a:solidFill>
                  <a:schemeClr val="tx1"/>
                </a:solidFill>
              </a:defRPr>
            </a:lvl1pPr>
            <a:lvl2pPr marL="457200" indent="0" algn="r">
              <a:buNone/>
              <a:defRPr/>
            </a:lvl2pPr>
            <a:lvl3pPr marL="914400" indent="0" algn="r">
              <a:buNone/>
              <a:defRPr/>
            </a:lvl3pPr>
            <a:lvl4pPr marL="1371600" indent="0" algn="r">
              <a:buNone/>
              <a:defRPr/>
            </a:lvl4pPr>
            <a:lvl5pPr marL="1828800" indent="0" algn="r">
              <a:buNone/>
              <a:defRPr/>
            </a:lvl5pPr>
          </a:lstStyle>
          <a:p>
            <a:pPr lvl="0"/>
            <a:r>
              <a:rPr lang="en-US" dirty="0" smtClean="0"/>
              <a:t>Title of First Presenter</a:t>
            </a:r>
          </a:p>
          <a:p>
            <a:pPr lvl="0"/>
            <a:r>
              <a:rPr lang="en-US" dirty="0" smtClean="0"/>
              <a:t>Title of Second Presenter</a:t>
            </a:r>
          </a:p>
          <a:p>
            <a:pPr lvl="0"/>
            <a:r>
              <a:rPr lang="en-US" dirty="0" smtClean="0"/>
              <a:t>Title of Third Presenter</a:t>
            </a:r>
          </a:p>
          <a:p>
            <a:pPr lvl="0"/>
            <a:r>
              <a:rPr lang="en-US" dirty="0" smtClean="0"/>
              <a:t>Title of Fourth Presenter</a:t>
            </a:r>
            <a:endParaRPr lang="en-CA" dirty="0"/>
          </a:p>
        </p:txBody>
      </p:sp>
      <p:sp>
        <p:nvSpPr>
          <p:cNvPr id="41" name="Rectangle 40"/>
          <p:cNvSpPr/>
          <p:nvPr userDrawn="1"/>
        </p:nvSpPr>
        <p:spPr>
          <a:xfrm>
            <a:off x="7207499" y="4913166"/>
            <a:ext cx="1484381" cy="184666"/>
          </a:xfrm>
          <a:prstGeom prst="rect">
            <a:avLst/>
          </a:prstGeom>
        </p:spPr>
        <p:txBody>
          <a:bodyPr wrap="none" lIns="0" rIns="0">
            <a:spAutoFit/>
          </a:bodyPr>
          <a:lstStyle/>
          <a:p>
            <a:r>
              <a:rPr lang="en-US" sz="600" dirty="0">
                <a:solidFill>
                  <a:srgbClr val="666766"/>
                </a:solidFill>
              </a:rPr>
              <a:t>© </a:t>
            </a:r>
            <a:r>
              <a:rPr lang="en-US" sz="600" dirty="0" smtClean="0">
                <a:solidFill>
                  <a:srgbClr val="666766"/>
                </a:solidFill>
              </a:rPr>
              <a:t>2017 </a:t>
            </a:r>
            <a:r>
              <a:rPr lang="en-US" sz="600" dirty="0">
                <a:solidFill>
                  <a:srgbClr val="666766"/>
                </a:solidFill>
              </a:rPr>
              <a:t>Stroz Friedberg. All rights reserved.</a:t>
            </a:r>
            <a:endParaRPr lang="en-US" sz="1400" dirty="0">
              <a:solidFill>
                <a:srgbClr val="666766"/>
              </a:solidFill>
            </a:endParaRPr>
          </a:p>
        </p:txBody>
      </p:sp>
      <p:sp>
        <p:nvSpPr>
          <p:cNvPr id="10" name="Rectangle 16"/>
          <p:cNvSpPr>
            <a:spLocks noGrp="1" noChangeArrowheads="1"/>
          </p:cNvSpPr>
          <p:nvPr>
            <p:ph type="ctrTitle" hasCustomPrompt="1"/>
          </p:nvPr>
        </p:nvSpPr>
        <p:spPr>
          <a:xfrm>
            <a:off x="609600" y="3330244"/>
            <a:ext cx="7900433" cy="649353"/>
          </a:xfrm>
          <a:prstGeom prst="rect">
            <a:avLst/>
          </a:prstGeom>
          <a:noFill/>
        </p:spPr>
        <p:txBody>
          <a:bodyPr lIns="0" tIns="0" rIns="0" bIns="0" anchor="t" anchorCtr="0"/>
          <a:lstStyle>
            <a:lvl1pPr>
              <a:lnSpc>
                <a:spcPct val="90000"/>
              </a:lnSpc>
              <a:defRPr sz="2800" b="1" baseline="0">
                <a:solidFill>
                  <a:schemeClr val="tx1"/>
                </a:solidFill>
              </a:defRPr>
            </a:lvl1pPr>
          </a:lstStyle>
          <a:p>
            <a:r>
              <a:rPr lang="en-US" dirty="0" smtClean="0"/>
              <a:t>Click to edit Master title style</a:t>
            </a:r>
            <a:br>
              <a:rPr lang="en-US" dirty="0" smtClean="0"/>
            </a:br>
            <a:r>
              <a:rPr lang="en-US" dirty="0" smtClean="0"/>
              <a:t/>
            </a:r>
            <a:br>
              <a:rPr lang="en-US" dirty="0" smtClean="0"/>
            </a:br>
            <a:endParaRPr lang="en-US" dirty="0"/>
          </a:p>
        </p:txBody>
      </p:sp>
      <p:grpSp>
        <p:nvGrpSpPr>
          <p:cNvPr id="2" name="Group 1"/>
          <p:cNvGrpSpPr/>
          <p:nvPr userDrawn="1"/>
        </p:nvGrpSpPr>
        <p:grpSpPr>
          <a:xfrm>
            <a:off x="6006589" y="2724150"/>
            <a:ext cx="3886200" cy="453694"/>
            <a:chOff x="6006589" y="1657350"/>
            <a:chExt cx="3886200" cy="453694"/>
          </a:xfrm>
        </p:grpSpPr>
        <p:sp>
          <p:nvSpPr>
            <p:cNvPr id="12" name="Title 1"/>
            <p:cNvSpPr txBox="1">
              <a:spLocks/>
            </p:cNvSpPr>
            <p:nvPr userDrawn="1"/>
          </p:nvSpPr>
          <p:spPr>
            <a:xfrm>
              <a:off x="6006589" y="1657350"/>
              <a:ext cx="3886200" cy="453694"/>
            </a:xfrm>
            <a:prstGeom prst="parallelogram">
              <a:avLst>
                <a:gd name="adj" fmla="val 56410"/>
              </a:avLst>
            </a:prstGeom>
            <a:solidFill>
              <a:schemeClr val="bg1"/>
            </a:solidFill>
          </p:spPr>
          <p:txBody>
            <a:bodyPr vert="horz" wrap="none" lIns="228600" tIns="0" rIns="0" bIns="0" rtlCol="0" anchor="ctr">
              <a:noAutofit/>
            </a:bodyPr>
            <a:lstStyle>
              <a:lvl1pPr algn="l" defTabSz="914400" rtl="0" eaLnBrk="1" latinLnBrk="0" hangingPunct="1">
                <a:spcBef>
                  <a:spcPct val="0"/>
                </a:spcBef>
                <a:buNone/>
                <a:defRPr sz="2000" b="0" kern="1200">
                  <a:solidFill>
                    <a:schemeClr val="bg1"/>
                  </a:solidFill>
                  <a:latin typeface="+mj-lt"/>
                  <a:ea typeface="+mj-ea"/>
                  <a:cs typeface="+mj-cs"/>
                </a:defRPr>
              </a:lvl1pPr>
            </a:lstStyle>
            <a:p>
              <a:r>
                <a:rPr lang="en-CA" dirty="0" smtClean="0">
                  <a:solidFill>
                    <a:prstClr val="white"/>
                  </a:solidFill>
                </a:rPr>
                <a:t>Click to edit Master title style</a:t>
              </a:r>
              <a:endParaRPr lang="en-CA" dirty="0">
                <a:solidFill>
                  <a:prstClr val="white"/>
                </a:solidFill>
              </a:endParaRPr>
            </a:p>
          </p:txBody>
        </p:sp>
        <p:pic>
          <p:nvPicPr>
            <p:cNvPr id="11" name="Picture 10"/>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6407399" y="1814375"/>
              <a:ext cx="1613080" cy="200250"/>
            </a:xfrm>
            <a:prstGeom prst="rect">
              <a:avLst/>
            </a:prstGeom>
          </p:spPr>
        </p:pic>
      </p:grpSp>
    </p:spTree>
    <p:extLst>
      <p:ext uri="{BB962C8B-B14F-4D97-AF65-F5344CB8AC3E}">
        <p14:creationId xmlns:p14="http://schemas.microsoft.com/office/powerpoint/2010/main" val="176357070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288">
          <p15:clr>
            <a:srgbClr val="FBAE40"/>
          </p15:clr>
        </p15:guide>
        <p15:guide id="2" pos="5472">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lank White with Logo">
    <p:spTree>
      <p:nvGrpSpPr>
        <p:cNvPr id="1" name=""/>
        <p:cNvGrpSpPr/>
        <p:nvPr/>
      </p:nvGrpSpPr>
      <p:grpSpPr>
        <a:xfrm>
          <a:off x="0" y="0"/>
          <a:ext cx="0" cy="0"/>
          <a:chOff x="0" y="0"/>
          <a:chExt cx="0" cy="0"/>
        </a:xfrm>
      </p:grpSpPr>
      <p:sp>
        <p:nvSpPr>
          <p:cNvPr id="18" name="Rectangle 17"/>
          <p:cNvSpPr/>
          <p:nvPr userDrawn="1"/>
        </p:nvSpPr>
        <p:spPr>
          <a:xfrm>
            <a:off x="457200" y="4913166"/>
            <a:ext cx="1484381" cy="184666"/>
          </a:xfrm>
          <a:prstGeom prst="rect">
            <a:avLst/>
          </a:prstGeom>
        </p:spPr>
        <p:txBody>
          <a:bodyPr wrap="none" lIns="0" rIns="0">
            <a:spAutoFit/>
          </a:bodyPr>
          <a:lstStyle/>
          <a:p>
            <a:r>
              <a:rPr lang="en-US" sz="600" dirty="0">
                <a:solidFill>
                  <a:prstClr val="white">
                    <a:lumMod val="65000"/>
                  </a:prstClr>
                </a:solidFill>
              </a:rPr>
              <a:t>© </a:t>
            </a:r>
            <a:r>
              <a:rPr lang="en-US" sz="600" dirty="0" smtClean="0">
                <a:solidFill>
                  <a:prstClr val="white">
                    <a:lumMod val="65000"/>
                  </a:prstClr>
                </a:solidFill>
              </a:rPr>
              <a:t>2017 </a:t>
            </a:r>
            <a:r>
              <a:rPr lang="en-US" sz="600" dirty="0">
                <a:solidFill>
                  <a:prstClr val="white">
                    <a:lumMod val="65000"/>
                  </a:prstClr>
                </a:solidFill>
              </a:rPr>
              <a:t>Stroz Friedberg. All rights reserved.</a:t>
            </a:r>
            <a:endParaRPr lang="en-US" sz="1400" dirty="0">
              <a:solidFill>
                <a:prstClr val="white">
                  <a:lumMod val="65000"/>
                </a:prstClr>
              </a:solidFill>
            </a:endParaRPr>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34199" y="4830082"/>
            <a:ext cx="1832335" cy="229300"/>
          </a:xfrm>
          <a:prstGeom prst="rect">
            <a:avLst/>
          </a:prstGeom>
        </p:spPr>
      </p:pic>
      <p:sp>
        <p:nvSpPr>
          <p:cNvPr id="20" name="Slide Number Placeholder 5"/>
          <p:cNvSpPr>
            <a:spLocks noGrp="1"/>
          </p:cNvSpPr>
          <p:nvPr>
            <p:ph type="sldNum" sz="quarter" idx="4"/>
          </p:nvPr>
        </p:nvSpPr>
        <p:spPr>
          <a:xfrm>
            <a:off x="8766534" y="4864574"/>
            <a:ext cx="384290" cy="278926"/>
          </a:xfrm>
          <a:prstGeom prst="rect">
            <a:avLst/>
          </a:prstGeom>
        </p:spPr>
        <p:txBody>
          <a:bodyPr vert="horz" lIns="91440" tIns="45720" rIns="91440" bIns="45720" rtlCol="0" anchor="ctr"/>
          <a:lstStyle>
            <a:lvl1pPr algn="r">
              <a:defRPr sz="1000">
                <a:solidFill>
                  <a:schemeClr val="tx1">
                    <a:tint val="75000"/>
                  </a:schemeClr>
                </a:solidFill>
              </a:defRPr>
            </a:lvl1pPr>
          </a:lstStyle>
          <a:p>
            <a:fld id="{BC4C8756-E679-4598-BC3C-ADC4FBF8DB3A}" type="slidenum">
              <a:rPr lang="en-CA" smtClean="0">
                <a:solidFill>
                  <a:srgbClr val="333333">
                    <a:tint val="75000"/>
                  </a:srgbClr>
                </a:solidFill>
              </a:rPr>
              <a:pPr/>
              <a:t>‹#›</a:t>
            </a:fld>
            <a:endParaRPr lang="en-CA" dirty="0">
              <a:solidFill>
                <a:srgbClr val="333333">
                  <a:tint val="75000"/>
                </a:srgbClr>
              </a:solidFill>
            </a:endParaRPr>
          </a:p>
        </p:txBody>
      </p:sp>
    </p:spTree>
    <p:extLst>
      <p:ext uri="{BB962C8B-B14F-4D97-AF65-F5344CB8AC3E}">
        <p14:creationId xmlns:p14="http://schemas.microsoft.com/office/powerpoint/2010/main" val="324757383"/>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5070504"/>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Boilerplate - US">
    <p:spTree>
      <p:nvGrpSpPr>
        <p:cNvPr id="1" name=""/>
        <p:cNvGrpSpPr/>
        <p:nvPr/>
      </p:nvGrpSpPr>
      <p:grpSpPr>
        <a:xfrm>
          <a:off x="0" y="0"/>
          <a:ext cx="0" cy="0"/>
          <a:chOff x="0" y="0"/>
          <a:chExt cx="0" cy="0"/>
        </a:xfrm>
      </p:grpSpPr>
      <p:pic>
        <p:nvPicPr>
          <p:cNvPr id="13" name="Picture 1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344" t="-45311" r="-26904" b="10983"/>
          <a:stretch/>
        </p:blipFill>
        <p:spPr bwMode="auto">
          <a:xfrm>
            <a:off x="2676320" y="-1808977"/>
            <a:ext cx="8234680" cy="3614439"/>
          </a:xfrm>
          <a:custGeom>
            <a:avLst/>
            <a:gdLst>
              <a:gd name="connsiteX0" fmla="*/ 7382080 w 8234680"/>
              <a:gd name="connsiteY0" fmla="*/ 1432989 h 3614439"/>
              <a:gd name="connsiteX1" fmla="*/ 8234680 w 8234680"/>
              <a:gd name="connsiteY1" fmla="*/ 1807220 h 3614439"/>
              <a:gd name="connsiteX2" fmla="*/ 4117340 w 8234680"/>
              <a:gd name="connsiteY2" fmla="*/ 3614439 h 3614439"/>
              <a:gd name="connsiteX3" fmla="*/ 0 w 8234680"/>
              <a:gd name="connsiteY3" fmla="*/ 1807220 h 3614439"/>
              <a:gd name="connsiteX4" fmla="*/ 37186 w 8234680"/>
              <a:gd name="connsiteY4" fmla="*/ 1790898 h 3614439"/>
              <a:gd name="connsiteX5" fmla="*/ 7382080 w 8234680"/>
              <a:gd name="connsiteY5" fmla="*/ 1790898 h 3614439"/>
              <a:gd name="connsiteX6" fmla="*/ 4117340 w 8234680"/>
              <a:gd name="connsiteY6" fmla="*/ 0 h 3614439"/>
              <a:gd name="connsiteX7" fmla="*/ 5417612 w 8234680"/>
              <a:gd name="connsiteY7" fmla="*/ 570727 h 3614439"/>
              <a:gd name="connsiteX8" fmla="*/ 2817068 w 8234680"/>
              <a:gd name="connsiteY8" fmla="*/ 570727 h 3614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34680" h="3614439">
                <a:moveTo>
                  <a:pt x="7382080" y="1432989"/>
                </a:moveTo>
                <a:lnTo>
                  <a:pt x="8234680" y="1807220"/>
                </a:lnTo>
                <a:lnTo>
                  <a:pt x="4117340" y="3614439"/>
                </a:lnTo>
                <a:lnTo>
                  <a:pt x="0" y="1807220"/>
                </a:lnTo>
                <a:lnTo>
                  <a:pt x="37186" y="1790898"/>
                </a:lnTo>
                <a:lnTo>
                  <a:pt x="7382080" y="1790898"/>
                </a:lnTo>
                <a:close/>
                <a:moveTo>
                  <a:pt x="4117340" y="0"/>
                </a:moveTo>
                <a:lnTo>
                  <a:pt x="5417612" y="570727"/>
                </a:lnTo>
                <a:lnTo>
                  <a:pt x="2817068" y="570727"/>
                </a:lnTo>
                <a:close/>
              </a:path>
            </a:pathLst>
          </a:custGeom>
          <a:noFill/>
          <a:extLst>
            <a:ext uri="{909E8E84-426E-40DD-AFC4-6F175D3DCCD1}">
              <a14:hiddenFill xmlns:a14="http://schemas.microsoft.com/office/drawing/2010/main">
                <a:solidFill>
                  <a:srgbClr val="FFFFFF"/>
                </a:solidFill>
              </a14:hiddenFill>
            </a:ext>
          </a:extLst>
        </p:spPr>
      </p:pic>
      <p:sp>
        <p:nvSpPr>
          <p:cNvPr id="15" name="Title 2"/>
          <p:cNvSpPr txBox="1">
            <a:spLocks/>
          </p:cNvSpPr>
          <p:nvPr userDrawn="1"/>
        </p:nvSpPr>
        <p:spPr>
          <a:xfrm>
            <a:off x="776299" y="2693272"/>
            <a:ext cx="7377101" cy="1105591"/>
          </a:xfrm>
          <a:prstGeom prst="rect">
            <a:avLst/>
          </a:prstGeom>
        </p:spPr>
        <p:txBody>
          <a:bodyPr vert="horz" lIns="0" tIns="0" rIns="0" bIns="0" rtlCol="0" anchor="t" anchorCtr="0">
            <a:noAutofit/>
          </a:bodyPr>
          <a:lstStyle>
            <a:lvl1pPr algn="l" defTabSz="914400" rtl="0" eaLnBrk="1" latinLnBrk="0" hangingPunct="1">
              <a:spcBef>
                <a:spcPct val="0"/>
              </a:spcBef>
              <a:spcAft>
                <a:spcPts val="1800"/>
              </a:spcAft>
              <a:buNone/>
              <a:defRPr sz="2400" b="1" kern="1200">
                <a:solidFill>
                  <a:schemeClr val="bg1"/>
                </a:solidFill>
                <a:latin typeface="+mj-lt"/>
                <a:ea typeface="+mj-ea"/>
                <a:cs typeface="+mj-cs"/>
              </a:defRPr>
            </a:lvl1pPr>
          </a:lstStyle>
          <a:p>
            <a:pPr>
              <a:lnSpc>
                <a:spcPct val="150000"/>
              </a:lnSpc>
            </a:pPr>
            <a:r>
              <a:rPr lang="en-US" sz="1200" b="0" dirty="0" smtClean="0">
                <a:solidFill>
                  <a:srgbClr val="333333"/>
                </a:solidFill>
              </a:rPr>
              <a:t>Americas: +1 212.981.6540     </a:t>
            </a:r>
            <a:r>
              <a:rPr lang="en-US" sz="1200" dirty="0" smtClean="0">
                <a:solidFill>
                  <a:srgbClr val="666766">
                    <a:lumMod val="60000"/>
                    <a:lumOff val="40000"/>
                  </a:srgbClr>
                </a:solidFill>
              </a:rPr>
              <a:t>|</a:t>
            </a:r>
            <a:r>
              <a:rPr lang="en-US" sz="1200" b="0" dirty="0" smtClean="0">
                <a:solidFill>
                  <a:srgbClr val="333333"/>
                </a:solidFill>
              </a:rPr>
              <a:t>     EMEA: +44 20.7061.2200     </a:t>
            </a:r>
            <a:r>
              <a:rPr lang="en-US" sz="1200" dirty="0" smtClean="0">
                <a:solidFill>
                  <a:srgbClr val="666766">
                    <a:lumMod val="60000"/>
                    <a:lumOff val="40000"/>
                  </a:srgbClr>
                </a:solidFill>
              </a:rPr>
              <a:t>|     </a:t>
            </a:r>
            <a:r>
              <a:rPr lang="en-US" sz="1200" b="0" dirty="0" smtClean="0">
                <a:solidFill>
                  <a:srgbClr val="333333"/>
                </a:solidFill>
              </a:rPr>
              <a:t>Asia Pacific: +852 3187.8800</a:t>
            </a:r>
            <a:endParaRPr lang="en-US" sz="1600" b="0" dirty="0">
              <a:solidFill>
                <a:srgbClr val="333333"/>
              </a:solidFill>
            </a:endParaRPr>
          </a:p>
        </p:txBody>
      </p:sp>
      <p:pic>
        <p:nvPicPr>
          <p:cNvPr id="18" name="Picture 1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5856" y="1772479"/>
            <a:ext cx="3208135" cy="411300"/>
          </a:xfrm>
          <a:prstGeom prst="rect">
            <a:avLst/>
          </a:prstGeom>
        </p:spPr>
      </p:pic>
      <p:sp>
        <p:nvSpPr>
          <p:cNvPr id="26" name="Rectangle 25"/>
          <p:cNvSpPr/>
          <p:nvPr userDrawn="1"/>
        </p:nvSpPr>
        <p:spPr>
          <a:xfrm>
            <a:off x="793591" y="4749284"/>
            <a:ext cx="1484381" cy="184666"/>
          </a:xfrm>
          <a:prstGeom prst="rect">
            <a:avLst/>
          </a:prstGeom>
        </p:spPr>
        <p:txBody>
          <a:bodyPr wrap="none" lIns="0" rIns="0">
            <a:spAutoFit/>
          </a:bodyPr>
          <a:lstStyle/>
          <a:p>
            <a:r>
              <a:rPr lang="en-US" sz="600" dirty="0">
                <a:solidFill>
                  <a:srgbClr val="333333"/>
                </a:solidFill>
              </a:rPr>
              <a:t>© </a:t>
            </a:r>
            <a:r>
              <a:rPr lang="en-US" sz="600" dirty="0" smtClean="0">
                <a:solidFill>
                  <a:srgbClr val="333333"/>
                </a:solidFill>
              </a:rPr>
              <a:t>2017 </a:t>
            </a:r>
            <a:r>
              <a:rPr lang="en-US" sz="600" dirty="0">
                <a:solidFill>
                  <a:srgbClr val="333333"/>
                </a:solidFill>
              </a:rPr>
              <a:t>Stroz Friedberg. All rights reserved.</a:t>
            </a:r>
            <a:endParaRPr lang="en-US" sz="1400" dirty="0">
              <a:solidFill>
                <a:srgbClr val="333333"/>
              </a:solidFill>
            </a:endParaRPr>
          </a:p>
        </p:txBody>
      </p:sp>
      <p:sp>
        <p:nvSpPr>
          <p:cNvPr id="10" name="Rectangle 9"/>
          <p:cNvSpPr/>
          <p:nvPr userDrawn="1"/>
        </p:nvSpPr>
        <p:spPr>
          <a:xfrm>
            <a:off x="717391" y="3474668"/>
            <a:ext cx="7162800" cy="1138966"/>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5080">
              <a:lnSpc>
                <a:spcPct val="114000"/>
              </a:lnSpc>
              <a:spcAft>
                <a:spcPts val="500"/>
              </a:spcAft>
              <a:buClr>
                <a:srgbClr val="E7C641"/>
              </a:buClr>
            </a:pPr>
            <a:r>
              <a:rPr lang="en-US" sz="800" b="1" spc="-15" dirty="0" smtClean="0">
                <a:solidFill>
                  <a:srgbClr val="333333"/>
                </a:solidFill>
                <a:cs typeface="Arial" panose="020B0604020202020204" pitchFamily="34" charset="0"/>
              </a:rPr>
              <a:t>About Stroz Friedberg</a:t>
            </a:r>
          </a:p>
          <a:p>
            <a:pPr marR="5080">
              <a:lnSpc>
                <a:spcPct val="114000"/>
              </a:lnSpc>
              <a:spcAft>
                <a:spcPts val="500"/>
              </a:spcAft>
              <a:buClr>
                <a:srgbClr val="E7C641"/>
              </a:buClr>
            </a:pPr>
            <a:r>
              <a:rPr lang="en-US" sz="800" spc="-15" dirty="0" smtClean="0">
                <a:solidFill>
                  <a:srgbClr val="333333"/>
                </a:solidFill>
                <a:cs typeface="Arial" panose="020B0604020202020204" pitchFamily="34" charset="0"/>
              </a:rPr>
              <a:t>Stroz Friedberg, an Aon company, is a specialized risk management firm built to help clients solve the complex challenges prevalent in today’s digital, connected, and regulated business world. Our focus is on cybersecurity, with leading experts in digital forensics, incident response, and security science; investigation; eDiscovery; intellectual property; and due diligence. Stroz Friedberg works to maximize the health of an organization, ensuring its longevity, protection, and resilience. Founded in 2000 and acquired by Aon in 2016, Stroz Friedberg has thirteen offices across nine U.S. cities, London, Zurich, Dubai, and Hong Kong. Stroz Friedberg serves Fortune 100 companies, 80% of the AmLaw 100, and the Top 20 UK law firms. Learn more at https://www.strozfriedberg.com/.</a:t>
            </a:r>
          </a:p>
        </p:txBody>
      </p:sp>
      <p:sp>
        <p:nvSpPr>
          <p:cNvPr id="2" name="TextBox 1"/>
          <p:cNvSpPr txBox="1"/>
          <p:nvPr userDrawn="1"/>
        </p:nvSpPr>
        <p:spPr>
          <a:xfrm>
            <a:off x="-27143" y="-674255"/>
            <a:ext cx="3572791" cy="369332"/>
          </a:xfrm>
          <a:prstGeom prst="rect">
            <a:avLst/>
          </a:prstGeom>
          <a:noFill/>
        </p:spPr>
        <p:txBody>
          <a:bodyPr wrap="square" rtlCol="0">
            <a:spAutoFit/>
          </a:bodyPr>
          <a:lstStyle/>
          <a:p>
            <a:r>
              <a:rPr lang="en-US" dirty="0" smtClean="0">
                <a:solidFill>
                  <a:srgbClr val="333333"/>
                </a:solidFill>
              </a:rPr>
              <a:t>US English Boilerplate</a:t>
            </a:r>
            <a:endParaRPr lang="en-US" dirty="0">
              <a:solidFill>
                <a:srgbClr val="333333"/>
              </a:solidFill>
            </a:endParaRPr>
          </a:p>
        </p:txBody>
      </p:sp>
      <p:cxnSp>
        <p:nvCxnSpPr>
          <p:cNvPr id="5" name="Straight Connector 4"/>
          <p:cNvCxnSpPr/>
          <p:nvPr userDrawn="1"/>
        </p:nvCxnSpPr>
        <p:spPr>
          <a:xfrm>
            <a:off x="796315" y="3345418"/>
            <a:ext cx="530676"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4" name="Group 3"/>
          <p:cNvGrpSpPr/>
          <p:nvPr userDrawn="1"/>
        </p:nvGrpSpPr>
        <p:grpSpPr>
          <a:xfrm>
            <a:off x="793591" y="2229538"/>
            <a:ext cx="4630770" cy="276999"/>
            <a:chOff x="793591" y="2229538"/>
            <a:chExt cx="4630770" cy="276999"/>
          </a:xfrm>
        </p:grpSpPr>
        <p:sp>
          <p:nvSpPr>
            <p:cNvPr id="16" name="TextBox 15"/>
            <p:cNvSpPr txBox="1"/>
            <p:nvPr userDrawn="1"/>
          </p:nvSpPr>
          <p:spPr>
            <a:xfrm>
              <a:off x="793591" y="2229538"/>
              <a:ext cx="4630770" cy="276999"/>
            </a:xfrm>
            <a:prstGeom prst="rect">
              <a:avLst/>
            </a:prstGeom>
            <a:noFill/>
          </p:spPr>
          <p:txBody>
            <a:bodyPr wrap="square" lIns="0" rtlCol="0">
              <a:spAutoFit/>
            </a:bodyPr>
            <a:lstStyle/>
            <a:p>
              <a:r>
                <a:rPr lang="en-US" sz="1200" dirty="0" smtClean="0">
                  <a:solidFill>
                    <a:srgbClr val="333333"/>
                  </a:solidFill>
                  <a:ea typeface="+mj-ea"/>
                  <a:cs typeface="+mj-cs"/>
                </a:rPr>
                <a:t>To learn more, visit  </a:t>
              </a:r>
              <a:r>
                <a:rPr lang="en-US" sz="1200" u="sng" dirty="0" smtClean="0">
                  <a:solidFill>
                    <a:srgbClr val="333333"/>
                  </a:solidFill>
                  <a:uFill>
                    <a:solidFill>
                      <a:srgbClr val="E11B22"/>
                    </a:solidFill>
                  </a:uFill>
                  <a:ea typeface="+mj-ea"/>
                  <a:cs typeface="+mj-cs"/>
                </a:rPr>
                <a:t>www.strozfriedberg.com</a:t>
              </a:r>
              <a:endParaRPr lang="en-US" sz="1200" u="sng" dirty="0">
                <a:solidFill>
                  <a:srgbClr val="333333"/>
                </a:solidFill>
                <a:uFill>
                  <a:solidFill>
                    <a:srgbClr val="E11B22"/>
                  </a:solidFill>
                </a:uFill>
              </a:endParaRPr>
            </a:p>
          </p:txBody>
        </p:sp>
        <p:sp>
          <p:nvSpPr>
            <p:cNvPr id="3" name="Rectangle 2">
              <a:hlinkClick r:id="rId4"/>
            </p:cNvPr>
            <p:cNvSpPr/>
            <p:nvPr userDrawn="1"/>
          </p:nvSpPr>
          <p:spPr>
            <a:xfrm>
              <a:off x="2133600" y="2266950"/>
              <a:ext cx="1752600" cy="2395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Tree>
    <p:extLst>
      <p:ext uri="{BB962C8B-B14F-4D97-AF65-F5344CB8AC3E}">
        <p14:creationId xmlns:p14="http://schemas.microsoft.com/office/powerpoint/2010/main" val="31811181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620">
          <p15:clr>
            <a:srgbClr val="FBAE40"/>
          </p15:clr>
        </p15:guide>
        <p15:guide id="2" pos="288">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obranded - divider 1">
    <p:spTree>
      <p:nvGrpSpPr>
        <p:cNvPr id="1" name=""/>
        <p:cNvGrpSpPr/>
        <p:nvPr/>
      </p:nvGrpSpPr>
      <p:grpSpPr>
        <a:xfrm>
          <a:off x="0" y="0"/>
          <a:ext cx="0" cy="0"/>
          <a:chOff x="0" y="0"/>
          <a:chExt cx="0" cy="0"/>
        </a:xfrm>
      </p:grpSpPr>
      <p:sp>
        <p:nvSpPr>
          <p:cNvPr id="14" name="Freeform 13"/>
          <p:cNvSpPr/>
          <p:nvPr userDrawn="1"/>
        </p:nvSpPr>
        <p:spPr>
          <a:xfrm flipV="1">
            <a:off x="2209800" y="-10160"/>
            <a:ext cx="6934200" cy="2134200"/>
          </a:xfrm>
          <a:custGeom>
            <a:avLst/>
            <a:gdLst>
              <a:gd name="connsiteX0" fmla="*/ 0 w 6934200"/>
              <a:gd name="connsiteY0" fmla="*/ 2134200 h 2134200"/>
              <a:gd name="connsiteX1" fmla="*/ 6934200 w 6934200"/>
              <a:gd name="connsiteY1" fmla="*/ 2134200 h 2134200"/>
              <a:gd name="connsiteX2" fmla="*/ 6934200 w 6934200"/>
              <a:gd name="connsiteY2" fmla="*/ 550931 h 2134200"/>
              <a:gd name="connsiteX3" fmla="*/ 6286456 w 6934200"/>
              <a:gd name="connsiteY3" fmla="*/ 0 h 2134200"/>
            </a:gdLst>
            <a:ahLst/>
            <a:cxnLst>
              <a:cxn ang="0">
                <a:pos x="connsiteX0" y="connsiteY0"/>
              </a:cxn>
              <a:cxn ang="0">
                <a:pos x="connsiteX1" y="connsiteY1"/>
              </a:cxn>
              <a:cxn ang="0">
                <a:pos x="connsiteX2" y="connsiteY2"/>
              </a:cxn>
              <a:cxn ang="0">
                <a:pos x="connsiteX3" y="connsiteY3"/>
              </a:cxn>
            </a:cxnLst>
            <a:rect l="l" t="t" r="r" b="b"/>
            <a:pathLst>
              <a:path w="6934200" h="2134200">
                <a:moveTo>
                  <a:pt x="0" y="2134200"/>
                </a:moveTo>
                <a:lnTo>
                  <a:pt x="6934200" y="2134200"/>
                </a:lnTo>
                <a:lnTo>
                  <a:pt x="6934200" y="550931"/>
                </a:lnTo>
                <a:lnTo>
                  <a:pt x="6286456"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Title 1"/>
          <p:cNvSpPr>
            <a:spLocks noGrp="1"/>
          </p:cNvSpPr>
          <p:nvPr>
            <p:ph type="title"/>
          </p:nvPr>
        </p:nvSpPr>
        <p:spPr>
          <a:xfrm>
            <a:off x="838200" y="2106098"/>
            <a:ext cx="4399280" cy="2381250"/>
          </a:xfrm>
        </p:spPr>
        <p:txBody>
          <a:bodyPr lIns="0" anchor="t" anchorCtr="0"/>
          <a:lstStyle>
            <a:lvl1pPr>
              <a:defRPr sz="2800" b="0"/>
            </a:lvl1pPr>
          </a:lstStyle>
          <a:p>
            <a:r>
              <a:rPr lang="en-CA" dirty="0" smtClean="0"/>
              <a:t>Click to edit Master title style</a:t>
            </a:r>
            <a:endParaRPr lang="en-CA" dirty="0"/>
          </a:p>
        </p:txBody>
      </p:sp>
      <p:sp>
        <p:nvSpPr>
          <p:cNvPr id="11" name="Slide Number Placeholder 5"/>
          <p:cNvSpPr>
            <a:spLocks noGrp="1"/>
          </p:cNvSpPr>
          <p:nvPr>
            <p:ph type="sldNum" sz="quarter" idx="4"/>
          </p:nvPr>
        </p:nvSpPr>
        <p:spPr>
          <a:xfrm>
            <a:off x="8766534" y="4710904"/>
            <a:ext cx="384290" cy="278926"/>
          </a:xfrm>
          <a:prstGeom prst="rect">
            <a:avLst/>
          </a:prstGeom>
        </p:spPr>
        <p:txBody>
          <a:bodyPr vert="horz" lIns="91440" tIns="45720" rIns="91440" bIns="45720" rtlCol="0" anchor="ctr"/>
          <a:lstStyle>
            <a:lvl1pPr algn="r">
              <a:defRPr sz="700">
                <a:solidFill>
                  <a:schemeClr val="tx1">
                    <a:tint val="75000"/>
                  </a:schemeClr>
                </a:solidFill>
              </a:defRPr>
            </a:lvl1pPr>
          </a:lstStyle>
          <a:p>
            <a:fld id="{BC4C8756-E679-4598-BC3C-ADC4FBF8DB3A}" type="slidenum">
              <a:rPr lang="en-CA" smtClean="0">
                <a:solidFill>
                  <a:srgbClr val="333333">
                    <a:tint val="75000"/>
                  </a:srgbClr>
                </a:solidFill>
              </a:rPr>
              <a:pPr/>
              <a:t>‹#›</a:t>
            </a:fld>
            <a:endParaRPr lang="en-CA" dirty="0">
              <a:solidFill>
                <a:srgbClr val="333333">
                  <a:tint val="75000"/>
                </a:srgbClr>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3665" y="4699920"/>
            <a:ext cx="1832335" cy="229300"/>
          </a:xfrm>
          <a:prstGeom prst="rect">
            <a:avLst/>
          </a:prstGeom>
        </p:spPr>
      </p:pic>
      <p:sp>
        <p:nvSpPr>
          <p:cNvPr id="10" name="Slide Number Placeholder 5"/>
          <p:cNvSpPr txBox="1">
            <a:spLocks/>
          </p:cNvSpPr>
          <p:nvPr userDrawn="1"/>
        </p:nvSpPr>
        <p:spPr>
          <a:xfrm>
            <a:off x="8766534" y="4710904"/>
            <a:ext cx="384290" cy="278926"/>
          </a:xfrm>
          <a:prstGeom prst="rect">
            <a:avLst/>
          </a:prstGeom>
        </p:spPr>
        <p:txBody>
          <a:bodyPr vert="horz" lIns="91440" tIns="45720" rIns="91440" bIns="45720" rtlCol="0" anchor="ctr"/>
          <a:lstStyle>
            <a:defPPr>
              <a:defRPr lang="en-US"/>
            </a:defPPr>
            <a:lvl1pPr marL="0" algn="r" defTabSz="914400" rtl="0" eaLnBrk="1" latinLnBrk="0" hangingPunct="1">
              <a:defRPr sz="7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C4C8756-E679-4598-BC3C-ADC4FBF8DB3A}" type="slidenum">
              <a:rPr lang="en-CA" smtClean="0">
                <a:solidFill>
                  <a:srgbClr val="333333">
                    <a:tint val="75000"/>
                  </a:srgbClr>
                </a:solidFill>
              </a:rPr>
              <a:pPr/>
              <a:t>‹#›</a:t>
            </a:fld>
            <a:endParaRPr lang="en-CA" dirty="0">
              <a:solidFill>
                <a:srgbClr val="333333">
                  <a:tint val="75000"/>
                </a:srgbClr>
              </a:solidFill>
            </a:endParaRPr>
          </a:p>
        </p:txBody>
      </p:sp>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val="0"/>
              </a:ext>
            </a:extLst>
          </a:blip>
          <a:srcRect t="14546" b="19958"/>
          <a:stretch/>
        </p:blipFill>
        <p:spPr>
          <a:xfrm>
            <a:off x="8025384" y="4547319"/>
            <a:ext cx="943327" cy="441961"/>
          </a:xfrm>
          <a:prstGeom prst="rect">
            <a:avLst/>
          </a:prstGeom>
        </p:spPr>
      </p:pic>
      <p:sp>
        <p:nvSpPr>
          <p:cNvPr id="15" name="Rectangle 14"/>
          <p:cNvSpPr/>
          <p:nvPr userDrawn="1"/>
        </p:nvSpPr>
        <p:spPr>
          <a:xfrm>
            <a:off x="2438400" y="4804614"/>
            <a:ext cx="1484381" cy="184666"/>
          </a:xfrm>
          <a:prstGeom prst="rect">
            <a:avLst/>
          </a:prstGeom>
        </p:spPr>
        <p:txBody>
          <a:bodyPr wrap="none" lIns="0" rIns="0">
            <a:spAutoFit/>
          </a:bodyPr>
          <a:lstStyle/>
          <a:p>
            <a:r>
              <a:rPr lang="en-US" sz="600" dirty="0">
                <a:solidFill>
                  <a:prstClr val="white">
                    <a:lumMod val="65000"/>
                  </a:prstClr>
                </a:solidFill>
              </a:rPr>
              <a:t>© </a:t>
            </a:r>
            <a:r>
              <a:rPr lang="en-US" sz="600" dirty="0" smtClean="0">
                <a:solidFill>
                  <a:prstClr val="white">
                    <a:lumMod val="65000"/>
                  </a:prstClr>
                </a:solidFill>
              </a:rPr>
              <a:t>2017 </a:t>
            </a:r>
            <a:r>
              <a:rPr lang="en-US" sz="600" dirty="0">
                <a:solidFill>
                  <a:prstClr val="white">
                    <a:lumMod val="65000"/>
                  </a:prstClr>
                </a:solidFill>
              </a:rPr>
              <a:t>Stroz Friedberg. All rights reserved.</a:t>
            </a:r>
            <a:endParaRPr lang="en-US" sz="1400" dirty="0">
              <a:solidFill>
                <a:prstClr val="white">
                  <a:lumMod val="65000"/>
                </a:prstClr>
              </a:solidFill>
            </a:endParaRPr>
          </a:p>
        </p:txBody>
      </p:sp>
    </p:spTree>
    <p:extLst>
      <p:ext uri="{BB962C8B-B14F-4D97-AF65-F5344CB8AC3E}">
        <p14:creationId xmlns:p14="http://schemas.microsoft.com/office/powerpoint/2010/main" val="1739883908"/>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Divider opt 2">
    <p:spTree>
      <p:nvGrpSpPr>
        <p:cNvPr id="1" name=""/>
        <p:cNvGrpSpPr/>
        <p:nvPr/>
      </p:nvGrpSpPr>
      <p:grpSpPr>
        <a:xfrm>
          <a:off x="0" y="0"/>
          <a:ext cx="0" cy="0"/>
          <a:chOff x="0" y="0"/>
          <a:chExt cx="0" cy="0"/>
        </a:xfrm>
      </p:grpSpPr>
      <p:pic>
        <p:nvPicPr>
          <p:cNvPr id="28" name="Picture 2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4699920"/>
            <a:ext cx="1832335" cy="229300"/>
          </a:xfrm>
          <a:prstGeom prst="rect">
            <a:avLst/>
          </a:prstGeom>
        </p:spPr>
      </p:pic>
      <p:sp>
        <p:nvSpPr>
          <p:cNvPr id="29" name="Slide Number Placeholder 5"/>
          <p:cNvSpPr>
            <a:spLocks noGrp="1"/>
          </p:cNvSpPr>
          <p:nvPr>
            <p:ph type="sldNum" sz="quarter" idx="4"/>
          </p:nvPr>
        </p:nvSpPr>
        <p:spPr>
          <a:xfrm>
            <a:off x="8766534" y="4710904"/>
            <a:ext cx="384290" cy="278926"/>
          </a:xfrm>
          <a:prstGeom prst="rect">
            <a:avLst/>
          </a:prstGeom>
        </p:spPr>
        <p:txBody>
          <a:bodyPr vert="horz" lIns="91440" tIns="45720" rIns="91440" bIns="45720" rtlCol="0" anchor="ctr"/>
          <a:lstStyle>
            <a:lvl1pPr algn="r">
              <a:defRPr sz="700">
                <a:solidFill>
                  <a:schemeClr val="tx1">
                    <a:tint val="75000"/>
                  </a:schemeClr>
                </a:solidFill>
              </a:defRPr>
            </a:lvl1pPr>
          </a:lstStyle>
          <a:p>
            <a:fld id="{BC4C8756-E679-4598-BC3C-ADC4FBF8DB3A}" type="slidenum">
              <a:rPr lang="en-CA" smtClean="0">
                <a:solidFill>
                  <a:srgbClr val="333333">
                    <a:tint val="75000"/>
                  </a:srgbClr>
                </a:solidFill>
              </a:rPr>
              <a:pPr/>
              <a:t>‹#›</a:t>
            </a:fld>
            <a:endParaRPr lang="en-CA" dirty="0">
              <a:solidFill>
                <a:srgbClr val="333333">
                  <a:tint val="75000"/>
                </a:srgbClr>
              </a:solidFill>
            </a:endParaRPr>
          </a:p>
        </p:txBody>
      </p:sp>
      <p:sp>
        <p:nvSpPr>
          <p:cNvPr id="6" name="Title 1"/>
          <p:cNvSpPr>
            <a:spLocks noGrp="1"/>
          </p:cNvSpPr>
          <p:nvPr>
            <p:ph type="title"/>
          </p:nvPr>
        </p:nvSpPr>
        <p:spPr>
          <a:xfrm>
            <a:off x="838200" y="1504950"/>
            <a:ext cx="4399280" cy="2381250"/>
          </a:xfrm>
        </p:spPr>
        <p:txBody>
          <a:bodyPr lIns="0" anchor="t" anchorCtr="0"/>
          <a:lstStyle>
            <a:lvl1pPr>
              <a:defRPr sz="2800" b="0"/>
            </a:lvl1pPr>
          </a:lstStyle>
          <a:p>
            <a:r>
              <a:rPr lang="en-CA" dirty="0" smtClean="0"/>
              <a:t>Click to edit Master title style</a:t>
            </a:r>
            <a:endParaRPr lang="en-CA" dirty="0"/>
          </a:p>
        </p:txBody>
      </p:sp>
      <p:pic>
        <p:nvPicPr>
          <p:cNvPr id="2" name="Picture 1"/>
          <p:cNvPicPr>
            <a:picLocks noChangeAspect="1"/>
          </p:cNvPicPr>
          <p:nvPr userDrawn="1"/>
        </p:nvPicPr>
        <p:blipFill rotWithShape="1">
          <a:blip r:embed="rId3" cstate="print">
            <a:extLst>
              <a:ext uri="{28A0092B-C50C-407E-A947-70E740481C1C}">
                <a14:useLocalDpi xmlns:a14="http://schemas.microsoft.com/office/drawing/2010/main" val="0"/>
              </a:ext>
            </a:extLst>
          </a:blip>
          <a:srcRect t="14546" b="19958"/>
          <a:stretch/>
        </p:blipFill>
        <p:spPr>
          <a:xfrm>
            <a:off x="7315119" y="4547319"/>
            <a:ext cx="943327" cy="441961"/>
          </a:xfrm>
          <a:prstGeom prst="rect">
            <a:avLst/>
          </a:prstGeom>
        </p:spPr>
      </p:pic>
      <p:sp>
        <p:nvSpPr>
          <p:cNvPr id="8" name="Rectangle 7"/>
          <p:cNvSpPr/>
          <p:nvPr userDrawn="1"/>
        </p:nvSpPr>
        <p:spPr>
          <a:xfrm>
            <a:off x="2822935" y="4804614"/>
            <a:ext cx="1484381" cy="184666"/>
          </a:xfrm>
          <a:prstGeom prst="rect">
            <a:avLst/>
          </a:prstGeom>
        </p:spPr>
        <p:txBody>
          <a:bodyPr wrap="none" lIns="0" rIns="0">
            <a:spAutoFit/>
          </a:bodyPr>
          <a:lstStyle/>
          <a:p>
            <a:r>
              <a:rPr lang="en-US" sz="600" dirty="0">
                <a:solidFill>
                  <a:prstClr val="white">
                    <a:lumMod val="65000"/>
                  </a:prstClr>
                </a:solidFill>
              </a:rPr>
              <a:t>© </a:t>
            </a:r>
            <a:r>
              <a:rPr lang="en-US" sz="600" dirty="0" smtClean="0">
                <a:solidFill>
                  <a:prstClr val="white">
                    <a:lumMod val="65000"/>
                  </a:prstClr>
                </a:solidFill>
              </a:rPr>
              <a:t>2017 </a:t>
            </a:r>
            <a:r>
              <a:rPr lang="en-US" sz="600" dirty="0">
                <a:solidFill>
                  <a:prstClr val="white">
                    <a:lumMod val="65000"/>
                  </a:prstClr>
                </a:solidFill>
              </a:rPr>
              <a:t>Stroz Friedberg. All rights reserved.</a:t>
            </a:r>
            <a:endParaRPr lang="en-US" sz="1400" dirty="0">
              <a:solidFill>
                <a:prstClr val="white">
                  <a:lumMod val="65000"/>
                </a:prstClr>
              </a:solidFill>
            </a:endParaRPr>
          </a:p>
        </p:txBody>
      </p:sp>
      <p:pic>
        <p:nvPicPr>
          <p:cNvPr id="9" name="Picture 8"/>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l="1344" t="-45311" r="-26904" b="10983"/>
          <a:stretch/>
        </p:blipFill>
        <p:spPr bwMode="auto">
          <a:xfrm>
            <a:off x="2676320" y="-1808977"/>
            <a:ext cx="8234680" cy="3614439"/>
          </a:xfrm>
          <a:custGeom>
            <a:avLst/>
            <a:gdLst>
              <a:gd name="connsiteX0" fmla="*/ 7382080 w 8234680"/>
              <a:gd name="connsiteY0" fmla="*/ 1432989 h 3614439"/>
              <a:gd name="connsiteX1" fmla="*/ 8234680 w 8234680"/>
              <a:gd name="connsiteY1" fmla="*/ 1807220 h 3614439"/>
              <a:gd name="connsiteX2" fmla="*/ 4117340 w 8234680"/>
              <a:gd name="connsiteY2" fmla="*/ 3614439 h 3614439"/>
              <a:gd name="connsiteX3" fmla="*/ 0 w 8234680"/>
              <a:gd name="connsiteY3" fmla="*/ 1807220 h 3614439"/>
              <a:gd name="connsiteX4" fmla="*/ 37186 w 8234680"/>
              <a:gd name="connsiteY4" fmla="*/ 1790898 h 3614439"/>
              <a:gd name="connsiteX5" fmla="*/ 7382080 w 8234680"/>
              <a:gd name="connsiteY5" fmla="*/ 1790898 h 3614439"/>
              <a:gd name="connsiteX6" fmla="*/ 4117340 w 8234680"/>
              <a:gd name="connsiteY6" fmla="*/ 0 h 3614439"/>
              <a:gd name="connsiteX7" fmla="*/ 5417612 w 8234680"/>
              <a:gd name="connsiteY7" fmla="*/ 570727 h 3614439"/>
              <a:gd name="connsiteX8" fmla="*/ 2817068 w 8234680"/>
              <a:gd name="connsiteY8" fmla="*/ 570727 h 3614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34680" h="3614439">
                <a:moveTo>
                  <a:pt x="7382080" y="1432989"/>
                </a:moveTo>
                <a:lnTo>
                  <a:pt x="8234680" y="1807220"/>
                </a:lnTo>
                <a:lnTo>
                  <a:pt x="4117340" y="3614439"/>
                </a:lnTo>
                <a:lnTo>
                  <a:pt x="0" y="1807220"/>
                </a:lnTo>
                <a:lnTo>
                  <a:pt x="37186" y="1790898"/>
                </a:lnTo>
                <a:lnTo>
                  <a:pt x="7382080" y="1790898"/>
                </a:lnTo>
                <a:close/>
                <a:moveTo>
                  <a:pt x="4117340" y="0"/>
                </a:moveTo>
                <a:lnTo>
                  <a:pt x="5417612" y="570727"/>
                </a:lnTo>
                <a:lnTo>
                  <a:pt x="2817068" y="57072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383745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ansition Slide A">
    <p:spTree>
      <p:nvGrpSpPr>
        <p:cNvPr id="1" name=""/>
        <p:cNvGrpSpPr/>
        <p:nvPr/>
      </p:nvGrpSpPr>
      <p:grpSpPr>
        <a:xfrm>
          <a:off x="0" y="0"/>
          <a:ext cx="0" cy="0"/>
          <a:chOff x="0" y="0"/>
          <a:chExt cx="0" cy="0"/>
        </a:xfrm>
      </p:grpSpPr>
      <p:pic>
        <p:nvPicPr>
          <p:cNvPr id="6"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1826542" y="0"/>
            <a:ext cx="7317458" cy="5145088"/>
          </a:xfrm>
          <a:prstGeom prst="rect">
            <a:avLst/>
          </a:prstGeom>
          <a:noFill/>
          <a:extLst>
            <a:ext uri="{909E8E84-426E-40DD-AFC4-6F175D3DCCD1}">
              <a14:hiddenFill xmlns:a14="http://schemas.microsoft.com/office/drawing/2010/main">
                <a:solidFill>
                  <a:srgbClr val="FFFFFF"/>
                </a:solidFill>
              </a14:hiddenFill>
            </a:ext>
          </a:extLst>
        </p:spPr>
      </p:pic>
      <p:sp>
        <p:nvSpPr>
          <p:cNvPr id="8" name="Right Triangle 5"/>
          <p:cNvSpPr/>
          <p:nvPr userDrawn="1"/>
        </p:nvSpPr>
        <p:spPr>
          <a:xfrm flipV="1">
            <a:off x="0" y="-6"/>
            <a:ext cx="4905829" cy="5143505"/>
          </a:xfrm>
          <a:custGeom>
            <a:avLst/>
            <a:gdLst/>
            <a:ahLst/>
            <a:cxnLst/>
            <a:rect l="l" t="t" r="r" b="b"/>
            <a:pathLst>
              <a:path w="4905829" h="5143505">
                <a:moveTo>
                  <a:pt x="0" y="5143505"/>
                </a:moveTo>
                <a:lnTo>
                  <a:pt x="2035629" y="5143505"/>
                </a:lnTo>
                <a:lnTo>
                  <a:pt x="2035629" y="5143502"/>
                </a:lnTo>
                <a:lnTo>
                  <a:pt x="4905829" y="5143502"/>
                </a:lnTo>
                <a:lnTo>
                  <a:pt x="2035629" y="1"/>
                </a:lnTo>
                <a:lnTo>
                  <a:pt x="2035629" y="0"/>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6" name="Title 24"/>
          <p:cNvSpPr>
            <a:spLocks noGrp="1"/>
          </p:cNvSpPr>
          <p:nvPr>
            <p:ph type="title"/>
          </p:nvPr>
        </p:nvSpPr>
        <p:spPr>
          <a:xfrm>
            <a:off x="457200" y="800100"/>
            <a:ext cx="3124200" cy="857250"/>
          </a:xfrm>
        </p:spPr>
        <p:txBody>
          <a:bodyPr anchor="t">
            <a:noAutofit/>
          </a:bodyPr>
          <a:lstStyle>
            <a:lvl1pPr>
              <a:defRPr sz="3000" b="1">
                <a:solidFill>
                  <a:schemeClr val="bg1"/>
                </a:solidFill>
              </a:defRPr>
            </a:lvl1pPr>
          </a:lstStyle>
          <a:p>
            <a:r>
              <a:rPr lang="en-CA" dirty="0" smtClean="0"/>
              <a:t>Click to edit Master title style</a:t>
            </a:r>
            <a:endParaRPr lang="en-CA" dirty="0"/>
          </a:p>
        </p:txBody>
      </p:sp>
      <p:sp>
        <p:nvSpPr>
          <p:cNvPr id="9" name="Rectangle 8"/>
          <p:cNvSpPr/>
          <p:nvPr userDrawn="1"/>
        </p:nvSpPr>
        <p:spPr>
          <a:xfrm>
            <a:off x="457200" y="4913166"/>
            <a:ext cx="1484381" cy="184666"/>
          </a:xfrm>
          <a:prstGeom prst="rect">
            <a:avLst/>
          </a:prstGeom>
        </p:spPr>
        <p:txBody>
          <a:bodyPr wrap="none" lIns="0" rIns="0">
            <a:spAutoFit/>
          </a:bodyPr>
          <a:lstStyle/>
          <a:p>
            <a:r>
              <a:rPr lang="en-US" sz="600" dirty="0">
                <a:solidFill>
                  <a:schemeClr val="bg1">
                    <a:lumMod val="50000"/>
                  </a:schemeClr>
                </a:solidFill>
              </a:rPr>
              <a:t>© </a:t>
            </a:r>
            <a:r>
              <a:rPr lang="en-US" sz="600" dirty="0" smtClean="0">
                <a:solidFill>
                  <a:schemeClr val="bg1">
                    <a:lumMod val="50000"/>
                  </a:schemeClr>
                </a:solidFill>
              </a:rPr>
              <a:t>2017 </a:t>
            </a:r>
            <a:r>
              <a:rPr lang="en-US" sz="600" dirty="0">
                <a:solidFill>
                  <a:schemeClr val="bg1">
                    <a:lumMod val="50000"/>
                  </a:schemeClr>
                </a:solidFill>
              </a:rPr>
              <a:t>Stroz Friedberg. All rights reserved.</a:t>
            </a:r>
            <a:endParaRPr lang="en-US" sz="1400" dirty="0">
              <a:solidFill>
                <a:schemeClr val="bg1">
                  <a:lumMod val="50000"/>
                </a:schemeClr>
              </a:solidFill>
            </a:endParaRP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00" y="4822825"/>
            <a:ext cx="1832337" cy="229300"/>
          </a:xfrm>
          <a:prstGeom prst="rect">
            <a:avLst/>
          </a:prstGeom>
          <a:effectLst>
            <a:outerShdw blurRad="76200" dir="5400000" algn="ctr" rotWithShape="0">
              <a:schemeClr val="tx1"/>
            </a:outerShdw>
          </a:effectLst>
        </p:spPr>
      </p:pic>
    </p:spTree>
    <p:extLst>
      <p:ext uri="{BB962C8B-B14F-4D97-AF65-F5344CB8AC3E}">
        <p14:creationId xmlns:p14="http://schemas.microsoft.com/office/powerpoint/2010/main" val="1222296008"/>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Simple slide_Cobranded 3">
    <p:spTree>
      <p:nvGrpSpPr>
        <p:cNvPr id="1" name=""/>
        <p:cNvGrpSpPr/>
        <p:nvPr/>
      </p:nvGrpSpPr>
      <p:grpSpPr>
        <a:xfrm>
          <a:off x="0" y="0"/>
          <a:ext cx="0" cy="0"/>
          <a:chOff x="0" y="0"/>
          <a:chExt cx="0" cy="0"/>
        </a:xfrm>
      </p:grpSpPr>
      <p:sp>
        <p:nvSpPr>
          <p:cNvPr id="23" name="Text Placeholder 23"/>
          <p:cNvSpPr>
            <a:spLocks noGrp="1"/>
          </p:cNvSpPr>
          <p:nvPr>
            <p:ph type="body" sz="quarter" idx="10"/>
          </p:nvPr>
        </p:nvSpPr>
        <p:spPr>
          <a:xfrm>
            <a:off x="457200" y="971550"/>
            <a:ext cx="8229600" cy="3429000"/>
          </a:xfrm>
        </p:spPr>
        <p:txBody>
          <a:bodyPr/>
          <a:lstStyle>
            <a:lvl1pPr marL="342900" indent="-342900">
              <a:buClr>
                <a:schemeClr val="accent2"/>
              </a:buClr>
              <a:buFont typeface="Arial" panose="020B0604020202020204" pitchFamily="34" charset="0"/>
              <a:buChar char="+"/>
              <a:defRPr>
                <a:solidFill>
                  <a:schemeClr val="tx1"/>
                </a:solidFill>
              </a:defRPr>
            </a:lvl1pPr>
            <a:lvl2pPr marL="742950" indent="-285750">
              <a:buClr>
                <a:schemeClr val="accent2"/>
              </a:buClr>
              <a:buFont typeface="Arial" panose="020B0604020202020204" pitchFamily="34" charset="0"/>
              <a:buChar char="−"/>
              <a:defRPr>
                <a:solidFill>
                  <a:schemeClr val="tx1"/>
                </a:solidFill>
              </a:defRPr>
            </a:lvl2pPr>
            <a:lvl3pPr marL="1143000" indent="-228600">
              <a:buClr>
                <a:schemeClr val="accent2"/>
              </a:buClr>
              <a:buFont typeface="Arial" panose="020B0604020202020204" pitchFamily="34" charset="0"/>
              <a:buChar char="−"/>
              <a:defRPr>
                <a:solidFill>
                  <a:schemeClr val="tx1"/>
                </a:solidFill>
              </a:defRPr>
            </a:lvl3pPr>
            <a:lvl4pPr marL="1600200" indent="-228600">
              <a:buClr>
                <a:schemeClr val="accent2"/>
              </a:buClr>
              <a:buFont typeface="Arial" panose="020B0604020202020204" pitchFamily="34" charset="0"/>
              <a:buChar char="−"/>
              <a:defRPr>
                <a:solidFill>
                  <a:schemeClr val="tx1"/>
                </a:solidFill>
              </a:defRPr>
            </a:lvl4pPr>
            <a:lvl5pPr marL="2057400" indent="-228600">
              <a:buClr>
                <a:schemeClr val="accent2"/>
              </a:buClr>
              <a:buFont typeface="Arial" panose="020B0604020202020204" pitchFamily="34" charset="0"/>
              <a:buChar cha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8" name="Slide Number Placeholder 5"/>
          <p:cNvSpPr>
            <a:spLocks noGrp="1"/>
          </p:cNvSpPr>
          <p:nvPr>
            <p:ph type="sldNum" sz="quarter" idx="4"/>
          </p:nvPr>
        </p:nvSpPr>
        <p:spPr>
          <a:xfrm>
            <a:off x="8766534" y="4710904"/>
            <a:ext cx="384290" cy="278926"/>
          </a:xfrm>
          <a:prstGeom prst="rect">
            <a:avLst/>
          </a:prstGeom>
        </p:spPr>
        <p:txBody>
          <a:bodyPr vert="horz" lIns="91440" tIns="45720" rIns="91440" bIns="45720" rtlCol="0" anchor="ctr"/>
          <a:lstStyle>
            <a:lvl1pPr algn="r">
              <a:defRPr sz="700">
                <a:solidFill>
                  <a:schemeClr val="tx1">
                    <a:tint val="75000"/>
                  </a:schemeClr>
                </a:solidFill>
              </a:defRPr>
            </a:lvl1pPr>
          </a:lstStyle>
          <a:p>
            <a:fld id="{BC4C8756-E679-4598-BC3C-ADC4FBF8DB3A}" type="slidenum">
              <a:rPr lang="en-CA" smtClean="0">
                <a:solidFill>
                  <a:srgbClr val="333333">
                    <a:tint val="75000"/>
                  </a:srgbClr>
                </a:solidFill>
              </a:rPr>
              <a:pPr/>
              <a:t>‹#›</a:t>
            </a:fld>
            <a:endParaRPr lang="en-CA" dirty="0">
              <a:solidFill>
                <a:srgbClr val="333333">
                  <a:tint val="75000"/>
                </a:srgbClr>
              </a:solidFill>
            </a:endParaRPr>
          </a:p>
        </p:txBody>
      </p:sp>
      <p:sp>
        <p:nvSpPr>
          <p:cNvPr id="10" name="Rectangle 9"/>
          <p:cNvSpPr/>
          <p:nvPr userDrawn="1"/>
        </p:nvSpPr>
        <p:spPr>
          <a:xfrm>
            <a:off x="7202419" y="4768102"/>
            <a:ext cx="1484381" cy="184666"/>
          </a:xfrm>
          <a:prstGeom prst="rect">
            <a:avLst/>
          </a:prstGeom>
        </p:spPr>
        <p:txBody>
          <a:bodyPr wrap="none" lIns="0" rIns="0">
            <a:spAutoFit/>
          </a:bodyPr>
          <a:lstStyle/>
          <a:p>
            <a:r>
              <a:rPr lang="en-US" sz="600" dirty="0">
                <a:solidFill>
                  <a:prstClr val="white">
                    <a:lumMod val="65000"/>
                  </a:prstClr>
                </a:solidFill>
              </a:rPr>
              <a:t>© </a:t>
            </a:r>
            <a:r>
              <a:rPr lang="en-US" sz="600" dirty="0" smtClean="0">
                <a:solidFill>
                  <a:prstClr val="white">
                    <a:lumMod val="65000"/>
                  </a:prstClr>
                </a:solidFill>
              </a:rPr>
              <a:t>2017 </a:t>
            </a:r>
            <a:r>
              <a:rPr lang="en-US" sz="600" dirty="0">
                <a:solidFill>
                  <a:prstClr val="white">
                    <a:lumMod val="65000"/>
                  </a:prstClr>
                </a:solidFill>
              </a:rPr>
              <a:t>Stroz Friedberg. All rights reserved.</a:t>
            </a:r>
            <a:endParaRPr lang="en-US" sz="1400" dirty="0">
              <a:solidFill>
                <a:prstClr val="white">
                  <a:lumMod val="65000"/>
                </a:prstClr>
              </a:solidFill>
            </a:endParaRPr>
          </a:p>
        </p:txBody>
      </p:sp>
      <p:sp>
        <p:nvSpPr>
          <p:cNvPr id="11" name="Title 1"/>
          <p:cNvSpPr>
            <a:spLocks noGrp="1"/>
          </p:cNvSpPr>
          <p:nvPr>
            <p:ph type="title"/>
          </p:nvPr>
        </p:nvSpPr>
        <p:spPr>
          <a:xfrm>
            <a:off x="0" y="0"/>
            <a:ext cx="7467600" cy="685800"/>
          </a:xfrm>
        </p:spPr>
        <p:txBody>
          <a:bodyPr lIns="457200"/>
          <a:lstStyle>
            <a:lvl1pPr>
              <a:defRPr sz="2000" b="0"/>
            </a:lvl1pPr>
          </a:lstStyle>
          <a:p>
            <a:r>
              <a:rPr lang="en-CA" dirty="0" smtClean="0"/>
              <a:t>Click to edit Master title style</a:t>
            </a:r>
            <a:endParaRPr lang="en-CA" dirty="0"/>
          </a:p>
        </p:txBody>
      </p:sp>
      <p:cxnSp>
        <p:nvCxnSpPr>
          <p:cNvPr id="12" name="Straight Connector 11"/>
          <p:cNvCxnSpPr/>
          <p:nvPr userDrawn="1"/>
        </p:nvCxnSpPr>
        <p:spPr>
          <a:xfrm>
            <a:off x="457200" y="590550"/>
            <a:ext cx="8382000" cy="0"/>
          </a:xfrm>
          <a:prstGeom prst="line">
            <a:avLst/>
          </a:prstGeom>
          <a:ln w="9525">
            <a:solidFill>
              <a:schemeClr val="tx1">
                <a:lumMod val="65000"/>
                <a:lumOff val="35000"/>
              </a:schemeClr>
            </a:solidFill>
            <a:prstDash val="dash"/>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2959088201"/>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2_Simple slide_Cobranded 3">
    <p:spTree>
      <p:nvGrpSpPr>
        <p:cNvPr id="1" name=""/>
        <p:cNvGrpSpPr/>
        <p:nvPr/>
      </p:nvGrpSpPr>
      <p:grpSpPr>
        <a:xfrm>
          <a:off x="0" y="0"/>
          <a:ext cx="0" cy="0"/>
          <a:chOff x="0" y="0"/>
          <a:chExt cx="0" cy="0"/>
        </a:xfrm>
      </p:grpSpPr>
      <p:sp>
        <p:nvSpPr>
          <p:cNvPr id="23" name="Text Placeholder 23"/>
          <p:cNvSpPr>
            <a:spLocks noGrp="1"/>
          </p:cNvSpPr>
          <p:nvPr>
            <p:ph type="body" sz="quarter" idx="10"/>
          </p:nvPr>
        </p:nvSpPr>
        <p:spPr>
          <a:xfrm>
            <a:off x="457200" y="971550"/>
            <a:ext cx="8229600" cy="3429000"/>
          </a:xfrm>
        </p:spPr>
        <p:txBody>
          <a:bodyPr/>
          <a:lstStyle>
            <a:lvl1pPr marL="342900" indent="-342900">
              <a:buClr>
                <a:schemeClr val="accent2"/>
              </a:buClr>
              <a:buFont typeface="Arial" panose="020B0604020202020204" pitchFamily="34" charset="0"/>
              <a:buChar char="+"/>
              <a:defRPr>
                <a:solidFill>
                  <a:schemeClr val="tx1"/>
                </a:solidFill>
              </a:defRPr>
            </a:lvl1pPr>
            <a:lvl2pPr marL="742950" indent="-285750">
              <a:buClr>
                <a:schemeClr val="accent2"/>
              </a:buClr>
              <a:buFont typeface="Arial" panose="020B0604020202020204" pitchFamily="34" charset="0"/>
              <a:buChar char="−"/>
              <a:defRPr>
                <a:solidFill>
                  <a:schemeClr val="tx1"/>
                </a:solidFill>
              </a:defRPr>
            </a:lvl2pPr>
            <a:lvl3pPr marL="1143000" indent="-228600">
              <a:buClr>
                <a:schemeClr val="accent2"/>
              </a:buClr>
              <a:buFont typeface="Arial" panose="020B0604020202020204" pitchFamily="34" charset="0"/>
              <a:buChar char="−"/>
              <a:defRPr>
                <a:solidFill>
                  <a:schemeClr val="tx1"/>
                </a:solidFill>
              </a:defRPr>
            </a:lvl3pPr>
            <a:lvl4pPr marL="1600200" indent="-228600">
              <a:buClr>
                <a:schemeClr val="accent2"/>
              </a:buClr>
              <a:buFont typeface="Arial" panose="020B0604020202020204" pitchFamily="34" charset="0"/>
              <a:buChar char="−"/>
              <a:defRPr>
                <a:solidFill>
                  <a:schemeClr val="tx1"/>
                </a:solidFill>
              </a:defRPr>
            </a:lvl4pPr>
            <a:lvl5pPr marL="2057400" indent="-228600">
              <a:buClr>
                <a:schemeClr val="accent2"/>
              </a:buClr>
              <a:buFont typeface="Arial" panose="020B0604020202020204" pitchFamily="34" charset="0"/>
              <a:buChar cha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3665" y="4699920"/>
            <a:ext cx="1832335" cy="229300"/>
          </a:xfrm>
          <a:prstGeom prst="rect">
            <a:avLst/>
          </a:prstGeom>
        </p:spPr>
      </p:pic>
      <p:sp>
        <p:nvSpPr>
          <p:cNvPr id="8" name="Slide Number Placeholder 5"/>
          <p:cNvSpPr>
            <a:spLocks noGrp="1"/>
          </p:cNvSpPr>
          <p:nvPr>
            <p:ph type="sldNum" sz="quarter" idx="4"/>
          </p:nvPr>
        </p:nvSpPr>
        <p:spPr>
          <a:xfrm>
            <a:off x="8766534" y="4710904"/>
            <a:ext cx="384290" cy="278926"/>
          </a:xfrm>
          <a:prstGeom prst="rect">
            <a:avLst/>
          </a:prstGeom>
        </p:spPr>
        <p:txBody>
          <a:bodyPr vert="horz" lIns="91440" tIns="45720" rIns="91440" bIns="45720" rtlCol="0" anchor="ctr"/>
          <a:lstStyle>
            <a:lvl1pPr algn="r">
              <a:defRPr sz="700">
                <a:solidFill>
                  <a:schemeClr val="tx1">
                    <a:tint val="75000"/>
                  </a:schemeClr>
                </a:solidFill>
              </a:defRPr>
            </a:lvl1pPr>
          </a:lstStyle>
          <a:p>
            <a:fld id="{BC4C8756-E679-4598-BC3C-ADC4FBF8DB3A}" type="slidenum">
              <a:rPr lang="en-CA" smtClean="0">
                <a:solidFill>
                  <a:srgbClr val="333333">
                    <a:tint val="75000"/>
                  </a:srgbClr>
                </a:solidFill>
              </a:rPr>
              <a:pPr/>
              <a:t>‹#›</a:t>
            </a:fld>
            <a:endParaRPr lang="en-CA" dirty="0">
              <a:solidFill>
                <a:srgbClr val="333333">
                  <a:tint val="75000"/>
                </a:srgbClr>
              </a:solidFill>
            </a:endParaRP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t="14546" b="19958"/>
          <a:stretch/>
        </p:blipFill>
        <p:spPr>
          <a:xfrm>
            <a:off x="7315119" y="4547319"/>
            <a:ext cx="943327" cy="441961"/>
          </a:xfrm>
          <a:prstGeom prst="rect">
            <a:avLst/>
          </a:prstGeom>
        </p:spPr>
      </p:pic>
      <p:sp>
        <p:nvSpPr>
          <p:cNvPr id="10" name="Rectangle 9"/>
          <p:cNvSpPr/>
          <p:nvPr userDrawn="1"/>
        </p:nvSpPr>
        <p:spPr>
          <a:xfrm>
            <a:off x="2438400" y="4804614"/>
            <a:ext cx="1484381" cy="184666"/>
          </a:xfrm>
          <a:prstGeom prst="rect">
            <a:avLst/>
          </a:prstGeom>
        </p:spPr>
        <p:txBody>
          <a:bodyPr wrap="none" lIns="0" rIns="0">
            <a:spAutoFit/>
          </a:bodyPr>
          <a:lstStyle/>
          <a:p>
            <a:r>
              <a:rPr lang="en-US" sz="600" dirty="0">
                <a:solidFill>
                  <a:prstClr val="white">
                    <a:lumMod val="65000"/>
                  </a:prstClr>
                </a:solidFill>
              </a:rPr>
              <a:t>© </a:t>
            </a:r>
            <a:r>
              <a:rPr lang="en-US" sz="600" dirty="0" smtClean="0">
                <a:solidFill>
                  <a:prstClr val="white">
                    <a:lumMod val="65000"/>
                  </a:prstClr>
                </a:solidFill>
              </a:rPr>
              <a:t>2017 </a:t>
            </a:r>
            <a:r>
              <a:rPr lang="en-US" sz="600" dirty="0">
                <a:solidFill>
                  <a:prstClr val="white">
                    <a:lumMod val="65000"/>
                  </a:prstClr>
                </a:solidFill>
              </a:rPr>
              <a:t>Stroz Friedberg. All rights reserved.</a:t>
            </a:r>
            <a:endParaRPr lang="en-US" sz="1400" dirty="0">
              <a:solidFill>
                <a:prstClr val="white">
                  <a:lumMod val="65000"/>
                </a:prstClr>
              </a:solidFill>
            </a:endParaRPr>
          </a:p>
        </p:txBody>
      </p:sp>
      <p:sp>
        <p:nvSpPr>
          <p:cNvPr id="11" name="Title 1"/>
          <p:cNvSpPr>
            <a:spLocks noGrp="1"/>
          </p:cNvSpPr>
          <p:nvPr>
            <p:ph type="title"/>
          </p:nvPr>
        </p:nvSpPr>
        <p:spPr>
          <a:xfrm>
            <a:off x="0" y="0"/>
            <a:ext cx="7467600" cy="685800"/>
          </a:xfrm>
        </p:spPr>
        <p:txBody>
          <a:bodyPr lIns="457200"/>
          <a:lstStyle>
            <a:lvl1pPr>
              <a:defRPr sz="2000" b="0"/>
            </a:lvl1pPr>
          </a:lstStyle>
          <a:p>
            <a:r>
              <a:rPr lang="en-CA" dirty="0" smtClean="0"/>
              <a:t>Click to edit Master title style</a:t>
            </a:r>
            <a:endParaRPr lang="en-CA" dirty="0"/>
          </a:p>
        </p:txBody>
      </p:sp>
      <p:cxnSp>
        <p:nvCxnSpPr>
          <p:cNvPr id="12" name="Straight Connector 11"/>
          <p:cNvCxnSpPr/>
          <p:nvPr userDrawn="1"/>
        </p:nvCxnSpPr>
        <p:spPr>
          <a:xfrm>
            <a:off x="457200" y="590550"/>
            <a:ext cx="8382000" cy="0"/>
          </a:xfrm>
          <a:prstGeom prst="line">
            <a:avLst/>
          </a:prstGeom>
          <a:ln w="9525">
            <a:solidFill>
              <a:schemeClr val="tx1">
                <a:lumMod val="65000"/>
                <a:lumOff val="35000"/>
              </a:schemeClr>
            </a:solidFill>
            <a:prstDash val="dash"/>
          </a:ln>
        </p:spPr>
        <p:style>
          <a:lnRef idx="1">
            <a:schemeClr val="accent5"/>
          </a:lnRef>
          <a:fillRef idx="0">
            <a:schemeClr val="accent5"/>
          </a:fillRef>
          <a:effectRef idx="0">
            <a:schemeClr val="accent5"/>
          </a:effectRef>
          <a:fontRef idx="minor">
            <a:schemeClr val="tx1"/>
          </a:fontRef>
        </p:style>
      </p:cxnSp>
      <p:sp>
        <p:nvSpPr>
          <p:cNvPr id="13" name="TextBox 12"/>
          <p:cNvSpPr txBox="1"/>
          <p:nvPr userDrawn="1"/>
        </p:nvSpPr>
        <p:spPr>
          <a:xfrm>
            <a:off x="4742650" y="4805164"/>
            <a:ext cx="1752600" cy="184666"/>
          </a:xfrm>
          <a:prstGeom prst="rect">
            <a:avLst/>
          </a:prstGeom>
          <a:noFill/>
        </p:spPr>
        <p:txBody>
          <a:bodyPr wrap="square" rtlCol="0">
            <a:spAutoFit/>
          </a:bodyPr>
          <a:lstStyle/>
          <a:p>
            <a:pPr algn="ctr"/>
            <a:r>
              <a:rPr lang="en-US" sz="600" b="1" dirty="0" smtClean="0">
                <a:solidFill>
                  <a:srgbClr val="333333"/>
                </a:solidFill>
              </a:rPr>
              <a:t>CONFIDENTIAL</a:t>
            </a:r>
            <a:endParaRPr lang="en-US" sz="600" b="1" dirty="0">
              <a:solidFill>
                <a:srgbClr val="333333"/>
              </a:solidFill>
            </a:endParaRPr>
          </a:p>
        </p:txBody>
      </p:sp>
    </p:spTree>
    <p:extLst>
      <p:ext uri="{BB962C8B-B14F-4D97-AF65-F5344CB8AC3E}">
        <p14:creationId xmlns:p14="http://schemas.microsoft.com/office/powerpoint/2010/main" val="2864378259"/>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Simple slide_Cobranded 3">
    <p:spTree>
      <p:nvGrpSpPr>
        <p:cNvPr id="1" name=""/>
        <p:cNvGrpSpPr/>
        <p:nvPr/>
      </p:nvGrpSpPr>
      <p:grpSpPr>
        <a:xfrm>
          <a:off x="0" y="0"/>
          <a:ext cx="0" cy="0"/>
          <a:chOff x="0" y="0"/>
          <a:chExt cx="0" cy="0"/>
        </a:xfrm>
      </p:grpSpPr>
      <p:sp>
        <p:nvSpPr>
          <p:cNvPr id="24" name="Title 1"/>
          <p:cNvSpPr>
            <a:spLocks noGrp="1"/>
          </p:cNvSpPr>
          <p:nvPr>
            <p:ph type="title"/>
          </p:nvPr>
        </p:nvSpPr>
        <p:spPr>
          <a:xfrm>
            <a:off x="-381000" y="0"/>
            <a:ext cx="5867400" cy="684989"/>
          </a:xfrm>
          <a:prstGeom prst="parallelogram">
            <a:avLst>
              <a:gd name="adj" fmla="val 56410"/>
            </a:avLst>
          </a:prstGeom>
          <a:solidFill>
            <a:schemeClr val="bg1">
              <a:lumMod val="85000"/>
            </a:schemeClr>
          </a:solidFill>
        </p:spPr>
        <p:txBody>
          <a:bodyPr wrap="none" lIns="228600"/>
          <a:lstStyle>
            <a:lvl1pPr>
              <a:defRPr lang="en-CA" dirty="0"/>
            </a:lvl1pPr>
          </a:lstStyle>
          <a:p>
            <a:r>
              <a:rPr lang="en-CA" dirty="0" smtClean="0"/>
              <a:t>Click to edit Master title style</a:t>
            </a:r>
            <a:endParaRPr lang="en-CA" dirty="0"/>
          </a:p>
        </p:txBody>
      </p:sp>
      <p:sp>
        <p:nvSpPr>
          <p:cNvPr id="23" name="Text Placeholder 23"/>
          <p:cNvSpPr>
            <a:spLocks noGrp="1"/>
          </p:cNvSpPr>
          <p:nvPr>
            <p:ph type="body" sz="quarter" idx="10"/>
          </p:nvPr>
        </p:nvSpPr>
        <p:spPr>
          <a:xfrm>
            <a:off x="457200" y="971550"/>
            <a:ext cx="8229600" cy="3429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3665" y="4699920"/>
            <a:ext cx="1832335" cy="229300"/>
          </a:xfrm>
          <a:prstGeom prst="rect">
            <a:avLst/>
          </a:prstGeom>
        </p:spPr>
      </p:pic>
      <p:sp>
        <p:nvSpPr>
          <p:cNvPr id="8" name="Slide Number Placeholder 5"/>
          <p:cNvSpPr>
            <a:spLocks noGrp="1"/>
          </p:cNvSpPr>
          <p:nvPr>
            <p:ph type="sldNum" sz="quarter" idx="4"/>
          </p:nvPr>
        </p:nvSpPr>
        <p:spPr>
          <a:xfrm>
            <a:off x="8766534" y="4710904"/>
            <a:ext cx="384290" cy="278926"/>
          </a:xfrm>
          <a:prstGeom prst="rect">
            <a:avLst/>
          </a:prstGeom>
        </p:spPr>
        <p:txBody>
          <a:bodyPr vert="horz" lIns="91440" tIns="45720" rIns="91440" bIns="45720" rtlCol="0" anchor="ctr"/>
          <a:lstStyle>
            <a:lvl1pPr algn="r">
              <a:defRPr sz="700">
                <a:solidFill>
                  <a:schemeClr val="tx1">
                    <a:tint val="75000"/>
                  </a:schemeClr>
                </a:solidFill>
              </a:defRPr>
            </a:lvl1pPr>
          </a:lstStyle>
          <a:p>
            <a:fld id="{BC4C8756-E679-4598-BC3C-ADC4FBF8DB3A}" type="slidenum">
              <a:rPr lang="en-CA" smtClean="0">
                <a:solidFill>
                  <a:srgbClr val="333333">
                    <a:tint val="75000"/>
                  </a:srgbClr>
                </a:solidFill>
              </a:rPr>
              <a:pPr/>
              <a:t>‹#›</a:t>
            </a:fld>
            <a:endParaRPr lang="en-CA" dirty="0">
              <a:solidFill>
                <a:srgbClr val="333333">
                  <a:tint val="75000"/>
                </a:srgbClr>
              </a:solidFill>
            </a:endParaRP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t="14546" b="19958"/>
          <a:stretch/>
        </p:blipFill>
        <p:spPr>
          <a:xfrm>
            <a:off x="7315119" y="4547319"/>
            <a:ext cx="943327" cy="441961"/>
          </a:xfrm>
          <a:prstGeom prst="rect">
            <a:avLst/>
          </a:prstGeom>
        </p:spPr>
      </p:pic>
      <p:sp>
        <p:nvSpPr>
          <p:cNvPr id="10" name="Rectangle 9"/>
          <p:cNvSpPr/>
          <p:nvPr userDrawn="1"/>
        </p:nvSpPr>
        <p:spPr>
          <a:xfrm>
            <a:off x="2438400" y="4804614"/>
            <a:ext cx="1484381" cy="184666"/>
          </a:xfrm>
          <a:prstGeom prst="rect">
            <a:avLst/>
          </a:prstGeom>
        </p:spPr>
        <p:txBody>
          <a:bodyPr wrap="none" lIns="0" rIns="0">
            <a:spAutoFit/>
          </a:bodyPr>
          <a:lstStyle/>
          <a:p>
            <a:r>
              <a:rPr lang="en-US" sz="600" dirty="0">
                <a:solidFill>
                  <a:prstClr val="white">
                    <a:lumMod val="65000"/>
                  </a:prstClr>
                </a:solidFill>
              </a:rPr>
              <a:t>© </a:t>
            </a:r>
            <a:r>
              <a:rPr lang="en-US" sz="600" dirty="0" smtClean="0">
                <a:solidFill>
                  <a:prstClr val="white">
                    <a:lumMod val="65000"/>
                  </a:prstClr>
                </a:solidFill>
              </a:rPr>
              <a:t>2017 </a:t>
            </a:r>
            <a:r>
              <a:rPr lang="en-US" sz="600" dirty="0">
                <a:solidFill>
                  <a:prstClr val="white">
                    <a:lumMod val="65000"/>
                  </a:prstClr>
                </a:solidFill>
              </a:rPr>
              <a:t>Stroz Friedberg. All rights reserved.</a:t>
            </a:r>
            <a:endParaRPr lang="en-US" sz="1400" dirty="0">
              <a:solidFill>
                <a:prstClr val="white">
                  <a:lumMod val="65000"/>
                </a:prstClr>
              </a:solidFill>
            </a:endParaRPr>
          </a:p>
        </p:txBody>
      </p:sp>
    </p:spTree>
    <p:extLst>
      <p:ext uri="{BB962C8B-B14F-4D97-AF65-F5344CB8AC3E}">
        <p14:creationId xmlns:p14="http://schemas.microsoft.com/office/powerpoint/2010/main" val="2361590804"/>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Transition Slide B">
    <p:spTree>
      <p:nvGrpSpPr>
        <p:cNvPr id="1" name=""/>
        <p:cNvGrpSpPr/>
        <p:nvPr/>
      </p:nvGrpSpPr>
      <p:grpSpPr>
        <a:xfrm>
          <a:off x="0" y="0"/>
          <a:ext cx="0" cy="0"/>
          <a:chOff x="0" y="0"/>
          <a:chExt cx="0" cy="0"/>
        </a:xfrm>
      </p:grpSpPr>
      <p:pic>
        <p:nvPicPr>
          <p:cNvPr id="25"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1828795" y="-4"/>
            <a:ext cx="7315205" cy="5143504"/>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1"/>
          <p:cNvSpPr/>
          <p:nvPr userDrawn="1"/>
        </p:nvSpPr>
        <p:spPr>
          <a:xfrm>
            <a:off x="0" y="-4"/>
            <a:ext cx="4905829" cy="5143505"/>
          </a:xfrm>
          <a:custGeom>
            <a:avLst/>
            <a:gdLst/>
            <a:ahLst/>
            <a:cxnLst/>
            <a:rect l="l" t="t" r="r" b="b"/>
            <a:pathLst>
              <a:path w="4905829" h="5143505">
                <a:moveTo>
                  <a:pt x="0" y="0"/>
                </a:moveTo>
                <a:lnTo>
                  <a:pt x="2035629" y="0"/>
                </a:lnTo>
                <a:lnTo>
                  <a:pt x="2035629" y="3"/>
                </a:lnTo>
                <a:lnTo>
                  <a:pt x="4905829" y="3"/>
                </a:lnTo>
                <a:lnTo>
                  <a:pt x="2035629" y="5143504"/>
                </a:lnTo>
                <a:lnTo>
                  <a:pt x="2035629" y="5143505"/>
                </a:lnTo>
                <a:lnTo>
                  <a:pt x="0" y="514350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endParaRPr>
          </a:p>
        </p:txBody>
      </p:sp>
      <p:sp>
        <p:nvSpPr>
          <p:cNvPr id="26" name="Title 24"/>
          <p:cNvSpPr>
            <a:spLocks noGrp="1"/>
          </p:cNvSpPr>
          <p:nvPr>
            <p:ph type="title"/>
          </p:nvPr>
        </p:nvSpPr>
        <p:spPr>
          <a:xfrm>
            <a:off x="457200" y="800100"/>
            <a:ext cx="3124200" cy="857250"/>
          </a:xfrm>
        </p:spPr>
        <p:txBody>
          <a:bodyPr anchor="t">
            <a:noAutofit/>
          </a:bodyPr>
          <a:lstStyle>
            <a:lvl1pPr>
              <a:defRPr sz="3000" b="1">
                <a:solidFill>
                  <a:schemeClr val="tx1"/>
                </a:solidFill>
              </a:defRPr>
            </a:lvl1pPr>
          </a:lstStyle>
          <a:p>
            <a:r>
              <a:rPr lang="en-CA" dirty="0" smtClean="0"/>
              <a:t>Click to edit Master title style</a:t>
            </a:r>
            <a:endParaRPr lang="en-CA" dirty="0"/>
          </a:p>
        </p:txBody>
      </p:sp>
      <p:sp>
        <p:nvSpPr>
          <p:cNvPr id="29" name="Rectangle 28"/>
          <p:cNvSpPr/>
          <p:nvPr userDrawn="1"/>
        </p:nvSpPr>
        <p:spPr>
          <a:xfrm>
            <a:off x="457200" y="4913166"/>
            <a:ext cx="1484381" cy="184666"/>
          </a:xfrm>
          <a:prstGeom prst="rect">
            <a:avLst/>
          </a:prstGeom>
        </p:spPr>
        <p:txBody>
          <a:bodyPr wrap="none" lIns="0" rIns="0">
            <a:spAutoFit/>
          </a:bodyPr>
          <a:lstStyle/>
          <a:p>
            <a:r>
              <a:rPr lang="en-US" sz="600" dirty="0">
                <a:solidFill>
                  <a:prstClr val="white">
                    <a:lumMod val="50000"/>
                  </a:prstClr>
                </a:solidFill>
              </a:rPr>
              <a:t>© </a:t>
            </a:r>
            <a:r>
              <a:rPr lang="en-US" sz="600" dirty="0" smtClean="0">
                <a:solidFill>
                  <a:prstClr val="white">
                    <a:lumMod val="50000"/>
                  </a:prstClr>
                </a:solidFill>
              </a:rPr>
              <a:t>2017 </a:t>
            </a:r>
            <a:r>
              <a:rPr lang="en-US" sz="600" dirty="0">
                <a:solidFill>
                  <a:prstClr val="white">
                    <a:lumMod val="50000"/>
                  </a:prstClr>
                </a:solidFill>
              </a:rPr>
              <a:t>Stroz Friedberg. All rights reserved.</a:t>
            </a:r>
            <a:endParaRPr lang="en-US" sz="1400" dirty="0">
              <a:solidFill>
                <a:prstClr val="white">
                  <a:lumMod val="50000"/>
                </a:prstClr>
              </a:solidFill>
            </a:endParaRPr>
          </a:p>
        </p:txBody>
      </p:sp>
      <p:pic>
        <p:nvPicPr>
          <p:cNvPr id="32" name="Picture 3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00" y="4822825"/>
            <a:ext cx="1832337" cy="229300"/>
          </a:xfrm>
          <a:prstGeom prst="rect">
            <a:avLst/>
          </a:prstGeom>
          <a:effectLst>
            <a:outerShdw blurRad="76200" dir="5400000" algn="ctr" rotWithShape="0">
              <a:schemeClr val="tx1"/>
            </a:outerShdw>
          </a:effectLst>
        </p:spPr>
      </p:pic>
    </p:spTree>
    <p:extLst>
      <p:ext uri="{BB962C8B-B14F-4D97-AF65-F5344CB8AC3E}">
        <p14:creationId xmlns:p14="http://schemas.microsoft.com/office/powerpoint/2010/main" val="830601577"/>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1_Blank White with Logo">
    <p:bg>
      <p:bgPr>
        <a:gradFill flip="none" rotWithShape="1">
          <a:gsLst>
            <a:gs pos="0">
              <a:srgbClr val="666666"/>
            </a:gs>
            <a:gs pos="100000">
              <a:srgbClr val="333333"/>
            </a:gs>
          </a:gsLst>
          <a:path path="circle">
            <a:fillToRect l="50000" t="50000" r="50000" b="50000"/>
          </a:path>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3464476"/>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Blank with copyright">
    <p:spTree>
      <p:nvGrpSpPr>
        <p:cNvPr id="1" name=""/>
        <p:cNvGrpSpPr/>
        <p:nvPr/>
      </p:nvGrpSpPr>
      <p:grpSpPr>
        <a:xfrm>
          <a:off x="0" y="0"/>
          <a:ext cx="0" cy="0"/>
          <a:chOff x="0" y="0"/>
          <a:chExt cx="0" cy="0"/>
        </a:xfrm>
      </p:grpSpPr>
      <p:sp>
        <p:nvSpPr>
          <p:cNvPr id="9" name="Slide Number Placeholder 5"/>
          <p:cNvSpPr>
            <a:spLocks noGrp="1"/>
          </p:cNvSpPr>
          <p:nvPr>
            <p:ph type="sldNum" sz="quarter" idx="4"/>
          </p:nvPr>
        </p:nvSpPr>
        <p:spPr>
          <a:xfrm>
            <a:off x="8766534" y="4864574"/>
            <a:ext cx="384290" cy="278926"/>
          </a:xfrm>
          <a:prstGeom prst="rect">
            <a:avLst/>
          </a:prstGeom>
        </p:spPr>
        <p:txBody>
          <a:bodyPr vert="horz" lIns="91440" tIns="45720" rIns="91440" bIns="45720" rtlCol="0" anchor="ctr"/>
          <a:lstStyle>
            <a:lvl1pPr algn="r">
              <a:defRPr sz="1000">
                <a:solidFill>
                  <a:schemeClr val="tx1">
                    <a:tint val="75000"/>
                  </a:schemeClr>
                </a:solidFill>
              </a:defRPr>
            </a:lvl1pPr>
          </a:lstStyle>
          <a:p>
            <a:fld id="{BC4C8756-E679-4598-BC3C-ADC4FBF8DB3A}" type="slidenum">
              <a:rPr lang="en-CA" smtClean="0">
                <a:solidFill>
                  <a:srgbClr val="333333">
                    <a:tint val="75000"/>
                  </a:srgbClr>
                </a:solidFill>
              </a:rPr>
              <a:pPr/>
              <a:t>‹#›</a:t>
            </a:fld>
            <a:endParaRPr lang="en-CA" dirty="0">
              <a:solidFill>
                <a:srgbClr val="333333">
                  <a:tint val="75000"/>
                </a:srgbClr>
              </a:solidFill>
            </a:endParaRPr>
          </a:p>
        </p:txBody>
      </p:sp>
      <p:sp>
        <p:nvSpPr>
          <p:cNvPr id="4" name="Title 1"/>
          <p:cNvSpPr>
            <a:spLocks noGrp="1"/>
          </p:cNvSpPr>
          <p:nvPr>
            <p:ph type="title"/>
          </p:nvPr>
        </p:nvSpPr>
        <p:spPr>
          <a:xfrm>
            <a:off x="-381000" y="0"/>
            <a:ext cx="5486400" cy="684989"/>
          </a:xfrm>
          <a:prstGeom prst="parallelogram">
            <a:avLst>
              <a:gd name="adj" fmla="val 56410"/>
            </a:avLst>
          </a:prstGeom>
          <a:solidFill>
            <a:schemeClr val="bg1">
              <a:lumMod val="85000"/>
            </a:schemeClr>
          </a:solidFill>
        </p:spPr>
        <p:txBody>
          <a:bodyPr wrap="none" lIns="228600"/>
          <a:lstStyle>
            <a:lvl1pPr>
              <a:defRPr sz="2400" b="1">
                <a:solidFill>
                  <a:schemeClr val="tx1"/>
                </a:solidFill>
              </a:defRPr>
            </a:lvl1pPr>
          </a:lstStyle>
          <a:p>
            <a:r>
              <a:rPr lang="en-CA" dirty="0" smtClean="0"/>
              <a:t>Click to edit Master title style</a:t>
            </a:r>
            <a:endParaRPr lang="en-CA" dirty="0"/>
          </a:p>
        </p:txBody>
      </p:sp>
      <p:sp>
        <p:nvSpPr>
          <p:cNvPr id="7" name="Rectangle 6"/>
          <p:cNvSpPr/>
          <p:nvPr userDrawn="1"/>
        </p:nvSpPr>
        <p:spPr>
          <a:xfrm>
            <a:off x="152400" y="4900888"/>
            <a:ext cx="1484381" cy="184666"/>
          </a:xfrm>
          <a:prstGeom prst="rect">
            <a:avLst/>
          </a:prstGeom>
        </p:spPr>
        <p:txBody>
          <a:bodyPr wrap="none" lIns="0" rIns="0">
            <a:spAutoFit/>
          </a:bodyPr>
          <a:lstStyle/>
          <a:p>
            <a:r>
              <a:rPr lang="en-US" sz="600" dirty="0">
                <a:solidFill>
                  <a:prstClr val="white">
                    <a:lumMod val="65000"/>
                  </a:prstClr>
                </a:solidFill>
              </a:rPr>
              <a:t>© </a:t>
            </a:r>
            <a:r>
              <a:rPr lang="en-US" sz="600" dirty="0" smtClean="0">
                <a:solidFill>
                  <a:prstClr val="white">
                    <a:lumMod val="65000"/>
                  </a:prstClr>
                </a:solidFill>
              </a:rPr>
              <a:t>2017 </a:t>
            </a:r>
            <a:r>
              <a:rPr lang="en-US" sz="600" dirty="0">
                <a:solidFill>
                  <a:prstClr val="white">
                    <a:lumMod val="65000"/>
                  </a:prstClr>
                </a:solidFill>
              </a:rPr>
              <a:t>Stroz Friedberg. All rights reserved.</a:t>
            </a:r>
            <a:endParaRPr lang="en-US" sz="1400" dirty="0">
              <a:solidFill>
                <a:prstClr val="white">
                  <a:lumMod val="65000"/>
                </a:prstClr>
              </a:solidFill>
            </a:endParaRPr>
          </a:p>
        </p:txBody>
      </p:sp>
    </p:spTree>
    <p:extLst>
      <p:ext uri="{BB962C8B-B14F-4D97-AF65-F5344CB8AC3E}">
        <p14:creationId xmlns:p14="http://schemas.microsoft.com/office/powerpoint/2010/main" val="4107532953"/>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1_Cobrand">
    <p:bg>
      <p:bgPr>
        <a:solidFill>
          <a:schemeClr val="bg1"/>
        </a:solidFill>
        <a:effectLst/>
      </p:bgPr>
    </p:bg>
    <p:spTree>
      <p:nvGrpSpPr>
        <p:cNvPr id="1" name=""/>
        <p:cNvGrpSpPr/>
        <p:nvPr/>
      </p:nvGrpSpPr>
      <p:grpSpPr>
        <a:xfrm>
          <a:off x="0" y="0"/>
          <a:ext cx="0" cy="0"/>
          <a:chOff x="0" y="0"/>
          <a:chExt cx="0" cy="0"/>
        </a:xfrm>
      </p:grpSpPr>
      <p:sp>
        <p:nvSpPr>
          <p:cNvPr id="13" name="Rectangle 12"/>
          <p:cNvSpPr/>
          <p:nvPr userDrawn="1"/>
        </p:nvSpPr>
        <p:spPr>
          <a:xfrm>
            <a:off x="0" y="0"/>
            <a:ext cx="9144000" cy="51435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Freeform 10"/>
          <p:cNvSpPr/>
          <p:nvPr userDrawn="1"/>
        </p:nvSpPr>
        <p:spPr>
          <a:xfrm>
            <a:off x="2988784" y="-8890"/>
            <a:ext cx="6162040" cy="5152390"/>
          </a:xfrm>
          <a:custGeom>
            <a:avLst/>
            <a:gdLst>
              <a:gd name="connsiteX0" fmla="*/ 2133600 w 6162040"/>
              <a:gd name="connsiteY0" fmla="*/ 0 h 5152390"/>
              <a:gd name="connsiteX1" fmla="*/ 2155540 w 6162040"/>
              <a:gd name="connsiteY1" fmla="*/ 52983 h 5152390"/>
              <a:gd name="connsiteX2" fmla="*/ 2155540 w 6162040"/>
              <a:gd name="connsiteY2" fmla="*/ 8890 h 5152390"/>
              <a:gd name="connsiteX3" fmla="*/ 6162040 w 6162040"/>
              <a:gd name="connsiteY3" fmla="*/ 8890 h 5152390"/>
              <a:gd name="connsiteX4" fmla="*/ 6162040 w 6162040"/>
              <a:gd name="connsiteY4" fmla="*/ 5152390 h 5152390"/>
              <a:gd name="connsiteX5" fmla="*/ 4267200 w 6162040"/>
              <a:gd name="connsiteY5" fmla="*/ 5152390 h 5152390"/>
              <a:gd name="connsiteX6" fmla="*/ 2155540 w 6162040"/>
              <a:gd name="connsiteY6" fmla="*/ 5152390 h 5152390"/>
              <a:gd name="connsiteX7" fmla="*/ 0 w 6162040"/>
              <a:gd name="connsiteY7" fmla="*/ 5152390 h 515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62040" h="5152390">
                <a:moveTo>
                  <a:pt x="2133600" y="0"/>
                </a:moveTo>
                <a:lnTo>
                  <a:pt x="2155540" y="52983"/>
                </a:lnTo>
                <a:lnTo>
                  <a:pt x="2155540" y="8890"/>
                </a:lnTo>
                <a:lnTo>
                  <a:pt x="6162040" y="8890"/>
                </a:lnTo>
                <a:lnTo>
                  <a:pt x="6162040" y="5152390"/>
                </a:lnTo>
                <a:lnTo>
                  <a:pt x="4267200" y="5152390"/>
                </a:lnTo>
                <a:lnTo>
                  <a:pt x="2155540" y="5152390"/>
                </a:lnTo>
                <a:lnTo>
                  <a:pt x="0" y="51523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4574121"/>
            <a:ext cx="2133600" cy="273539"/>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95120" y="4331382"/>
            <a:ext cx="1058040" cy="756851"/>
          </a:xfrm>
          <a:prstGeom prst="rect">
            <a:avLst/>
          </a:prstGeom>
        </p:spPr>
      </p:pic>
      <p:sp>
        <p:nvSpPr>
          <p:cNvPr id="4" name="Title 1"/>
          <p:cNvSpPr>
            <a:spLocks noGrp="1"/>
          </p:cNvSpPr>
          <p:nvPr>
            <p:ph type="title"/>
          </p:nvPr>
        </p:nvSpPr>
        <p:spPr>
          <a:xfrm>
            <a:off x="-381000" y="-1158606"/>
            <a:ext cx="5867400" cy="684989"/>
          </a:xfrm>
          <a:prstGeom prst="parallelogram">
            <a:avLst>
              <a:gd name="adj" fmla="val 56410"/>
            </a:avLst>
          </a:prstGeom>
          <a:solidFill>
            <a:schemeClr val="bg1"/>
          </a:solidFill>
        </p:spPr>
        <p:txBody>
          <a:bodyPr wrap="none" lIns="228600"/>
          <a:lstStyle>
            <a:lvl1pPr>
              <a:tabLst/>
              <a:defRPr>
                <a:solidFill>
                  <a:schemeClr val="tx1"/>
                </a:solidFill>
              </a:defRPr>
            </a:lvl1pPr>
          </a:lstStyle>
          <a:p>
            <a:r>
              <a:rPr lang="en-CA" dirty="0" smtClean="0"/>
              <a:t>Click to edit Master title style</a:t>
            </a:r>
            <a:endParaRPr lang="en-CA" dirty="0"/>
          </a:p>
        </p:txBody>
      </p:sp>
      <p:sp>
        <p:nvSpPr>
          <p:cNvPr id="5" name="Slide Number Placeholder 5"/>
          <p:cNvSpPr>
            <a:spLocks noGrp="1"/>
          </p:cNvSpPr>
          <p:nvPr>
            <p:ph type="sldNum" sz="quarter" idx="4"/>
          </p:nvPr>
        </p:nvSpPr>
        <p:spPr>
          <a:xfrm>
            <a:off x="8766534" y="4864574"/>
            <a:ext cx="384290" cy="278926"/>
          </a:xfrm>
          <a:prstGeom prst="rect">
            <a:avLst/>
          </a:prstGeom>
        </p:spPr>
        <p:txBody>
          <a:bodyPr vert="horz" lIns="91440" tIns="45720" rIns="91440" bIns="45720" rtlCol="0" anchor="ctr"/>
          <a:lstStyle>
            <a:lvl1pPr algn="r">
              <a:defRPr sz="1000">
                <a:solidFill>
                  <a:schemeClr val="tx1">
                    <a:tint val="75000"/>
                  </a:schemeClr>
                </a:solidFill>
              </a:defRPr>
            </a:lvl1pPr>
          </a:lstStyle>
          <a:p>
            <a:fld id="{BC4C8756-E679-4598-BC3C-ADC4FBF8DB3A}" type="slidenum">
              <a:rPr lang="en-CA" smtClean="0">
                <a:solidFill>
                  <a:srgbClr val="333333">
                    <a:tint val="75000"/>
                  </a:srgbClr>
                </a:solidFill>
              </a:rPr>
              <a:pPr/>
              <a:t>‹#›</a:t>
            </a:fld>
            <a:endParaRPr lang="en-CA" dirty="0">
              <a:solidFill>
                <a:srgbClr val="333333">
                  <a:tint val="75000"/>
                </a:srgbClr>
              </a:solidFill>
            </a:endParaRPr>
          </a:p>
        </p:txBody>
      </p:sp>
      <p:sp>
        <p:nvSpPr>
          <p:cNvPr id="12" name="Rectangle 11"/>
          <p:cNvSpPr/>
          <p:nvPr userDrawn="1"/>
        </p:nvSpPr>
        <p:spPr>
          <a:xfrm>
            <a:off x="563880" y="4903567"/>
            <a:ext cx="1484381" cy="184666"/>
          </a:xfrm>
          <a:prstGeom prst="rect">
            <a:avLst/>
          </a:prstGeom>
        </p:spPr>
        <p:txBody>
          <a:bodyPr wrap="none" lIns="0" rIns="0">
            <a:spAutoFit/>
          </a:bodyPr>
          <a:lstStyle/>
          <a:p>
            <a:r>
              <a:rPr lang="en-US" sz="600" dirty="0">
                <a:solidFill>
                  <a:srgbClr val="333333">
                    <a:lumMod val="50000"/>
                    <a:lumOff val="50000"/>
                  </a:srgbClr>
                </a:solidFill>
              </a:rPr>
              <a:t>© </a:t>
            </a:r>
            <a:r>
              <a:rPr lang="en-US" sz="600" dirty="0" smtClean="0">
                <a:solidFill>
                  <a:srgbClr val="333333">
                    <a:lumMod val="50000"/>
                    <a:lumOff val="50000"/>
                  </a:srgbClr>
                </a:solidFill>
              </a:rPr>
              <a:t>2017 </a:t>
            </a:r>
            <a:r>
              <a:rPr lang="en-US" sz="600" dirty="0">
                <a:solidFill>
                  <a:srgbClr val="333333">
                    <a:lumMod val="50000"/>
                    <a:lumOff val="50000"/>
                  </a:srgbClr>
                </a:solidFill>
              </a:rPr>
              <a:t>Stroz Friedberg. All rights reserved.</a:t>
            </a:r>
            <a:endParaRPr lang="en-US" sz="1400" dirty="0">
              <a:solidFill>
                <a:srgbClr val="333333">
                  <a:lumMod val="50000"/>
                  <a:lumOff val="50000"/>
                </a:srgbClr>
              </a:solidFill>
            </a:endParaRPr>
          </a:p>
        </p:txBody>
      </p:sp>
    </p:spTree>
    <p:extLst>
      <p:ext uri="{BB962C8B-B14F-4D97-AF65-F5344CB8AC3E}">
        <p14:creationId xmlns:p14="http://schemas.microsoft.com/office/powerpoint/2010/main" val="724381561"/>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Cyber hierarchy">
    <p:spTree>
      <p:nvGrpSpPr>
        <p:cNvPr id="1" name=""/>
        <p:cNvGrpSpPr/>
        <p:nvPr/>
      </p:nvGrpSpPr>
      <p:grpSpPr>
        <a:xfrm>
          <a:off x="0" y="0"/>
          <a:ext cx="0" cy="0"/>
          <a:chOff x="0" y="0"/>
          <a:chExt cx="0" cy="0"/>
        </a:xfrm>
      </p:grpSpPr>
      <p:sp>
        <p:nvSpPr>
          <p:cNvPr id="7" name="Rectangle 6"/>
          <p:cNvSpPr/>
          <p:nvPr userDrawn="1"/>
        </p:nvSpPr>
        <p:spPr>
          <a:xfrm>
            <a:off x="0" y="-3810"/>
            <a:ext cx="1752600" cy="309880"/>
          </a:xfrm>
          <a:custGeom>
            <a:avLst/>
            <a:gdLst>
              <a:gd name="connsiteX0" fmla="*/ 0 w 1600200"/>
              <a:gd name="connsiteY0" fmla="*/ 0 h 304800"/>
              <a:gd name="connsiteX1" fmla="*/ 1600200 w 1600200"/>
              <a:gd name="connsiteY1" fmla="*/ 0 h 304800"/>
              <a:gd name="connsiteX2" fmla="*/ 1600200 w 1600200"/>
              <a:gd name="connsiteY2" fmla="*/ 304800 h 304800"/>
              <a:gd name="connsiteX3" fmla="*/ 0 w 1600200"/>
              <a:gd name="connsiteY3" fmla="*/ 304800 h 304800"/>
              <a:gd name="connsiteX4" fmla="*/ 0 w 1600200"/>
              <a:gd name="connsiteY4" fmla="*/ 0 h 304800"/>
              <a:gd name="connsiteX0" fmla="*/ 0 w 1737360"/>
              <a:gd name="connsiteY0" fmla="*/ 5080 h 309880"/>
              <a:gd name="connsiteX1" fmla="*/ 1737360 w 1737360"/>
              <a:gd name="connsiteY1" fmla="*/ 0 h 309880"/>
              <a:gd name="connsiteX2" fmla="*/ 1600200 w 1737360"/>
              <a:gd name="connsiteY2" fmla="*/ 309880 h 309880"/>
              <a:gd name="connsiteX3" fmla="*/ 0 w 1737360"/>
              <a:gd name="connsiteY3" fmla="*/ 309880 h 309880"/>
              <a:gd name="connsiteX4" fmla="*/ 0 w 1737360"/>
              <a:gd name="connsiteY4" fmla="*/ 5080 h 309880"/>
              <a:gd name="connsiteX0" fmla="*/ 0 w 1752600"/>
              <a:gd name="connsiteY0" fmla="*/ 5080 h 309880"/>
              <a:gd name="connsiteX1" fmla="*/ 1752600 w 1752600"/>
              <a:gd name="connsiteY1" fmla="*/ 0 h 309880"/>
              <a:gd name="connsiteX2" fmla="*/ 1600200 w 1752600"/>
              <a:gd name="connsiteY2" fmla="*/ 309880 h 309880"/>
              <a:gd name="connsiteX3" fmla="*/ 0 w 1752600"/>
              <a:gd name="connsiteY3" fmla="*/ 309880 h 309880"/>
              <a:gd name="connsiteX4" fmla="*/ 0 w 1752600"/>
              <a:gd name="connsiteY4" fmla="*/ 5080 h 309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600" h="309880">
                <a:moveTo>
                  <a:pt x="0" y="5080"/>
                </a:moveTo>
                <a:lnTo>
                  <a:pt x="1752600" y="0"/>
                </a:lnTo>
                <a:lnTo>
                  <a:pt x="1600200" y="309880"/>
                </a:lnTo>
                <a:lnTo>
                  <a:pt x="0" y="309880"/>
                </a:lnTo>
                <a:lnTo>
                  <a:pt x="0" y="5080"/>
                </a:lnTo>
                <a:close/>
              </a:path>
            </a:pathLst>
          </a:cu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solidFill>
                <a:prstClr val="white"/>
              </a:solidFill>
            </a:endParaRPr>
          </a:p>
        </p:txBody>
      </p:sp>
      <p:pic>
        <p:nvPicPr>
          <p:cNvPr id="28" name="Picture 2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3665" y="4699920"/>
            <a:ext cx="1832335" cy="229300"/>
          </a:xfrm>
          <a:prstGeom prst="rect">
            <a:avLst/>
          </a:prstGeom>
        </p:spPr>
      </p:pic>
      <p:sp>
        <p:nvSpPr>
          <p:cNvPr id="29" name="Slide Number Placeholder 5"/>
          <p:cNvSpPr>
            <a:spLocks noGrp="1"/>
          </p:cNvSpPr>
          <p:nvPr>
            <p:ph type="sldNum" sz="quarter" idx="4"/>
          </p:nvPr>
        </p:nvSpPr>
        <p:spPr>
          <a:xfrm>
            <a:off x="8766534" y="4710904"/>
            <a:ext cx="384290" cy="278926"/>
          </a:xfrm>
          <a:prstGeom prst="rect">
            <a:avLst/>
          </a:prstGeom>
        </p:spPr>
        <p:txBody>
          <a:bodyPr vert="horz" lIns="91440" tIns="45720" rIns="91440" bIns="45720" rtlCol="0" anchor="ctr"/>
          <a:lstStyle>
            <a:lvl1pPr algn="r">
              <a:defRPr sz="700">
                <a:solidFill>
                  <a:schemeClr val="tx1">
                    <a:tint val="75000"/>
                  </a:schemeClr>
                </a:solidFill>
              </a:defRPr>
            </a:lvl1pPr>
          </a:lstStyle>
          <a:p>
            <a:fld id="{BC4C8756-E679-4598-BC3C-ADC4FBF8DB3A}" type="slidenum">
              <a:rPr lang="en-CA" smtClean="0">
                <a:solidFill>
                  <a:srgbClr val="333333">
                    <a:tint val="75000"/>
                  </a:srgbClr>
                </a:solidFill>
              </a:rPr>
              <a:pPr/>
              <a:t>‹#›</a:t>
            </a:fld>
            <a:endParaRPr lang="en-CA" dirty="0">
              <a:solidFill>
                <a:srgbClr val="333333">
                  <a:tint val="75000"/>
                </a:srgbClr>
              </a:solidFill>
            </a:endParaRPr>
          </a:p>
        </p:txBody>
      </p:sp>
      <p:sp>
        <p:nvSpPr>
          <p:cNvPr id="6" name="Title 1"/>
          <p:cNvSpPr>
            <a:spLocks noGrp="1"/>
          </p:cNvSpPr>
          <p:nvPr>
            <p:ph type="title"/>
          </p:nvPr>
        </p:nvSpPr>
        <p:spPr>
          <a:xfrm>
            <a:off x="0" y="285750"/>
            <a:ext cx="7467600" cy="685800"/>
          </a:xfrm>
        </p:spPr>
        <p:txBody>
          <a:bodyPr lIns="457200"/>
          <a:lstStyle>
            <a:lvl1pPr>
              <a:defRPr sz="2000" b="0"/>
            </a:lvl1pPr>
          </a:lstStyle>
          <a:p>
            <a:r>
              <a:rPr lang="en-CA" dirty="0" smtClean="0"/>
              <a:t>Click to edit Master title style</a:t>
            </a:r>
            <a:endParaRPr lang="en-CA" dirty="0"/>
          </a:p>
        </p:txBody>
      </p:sp>
      <p:cxnSp>
        <p:nvCxnSpPr>
          <p:cNvPr id="3" name="Straight Connector 2"/>
          <p:cNvCxnSpPr/>
          <p:nvPr userDrawn="1"/>
        </p:nvCxnSpPr>
        <p:spPr>
          <a:xfrm>
            <a:off x="457200" y="876300"/>
            <a:ext cx="8382000" cy="0"/>
          </a:xfrm>
          <a:prstGeom prst="line">
            <a:avLst/>
          </a:prstGeom>
          <a:ln w="9525">
            <a:solidFill>
              <a:schemeClr val="tx1">
                <a:lumMod val="65000"/>
                <a:lumOff val="35000"/>
              </a:schemeClr>
            </a:solidFill>
            <a:prstDash val="dash"/>
          </a:ln>
        </p:spPr>
        <p:style>
          <a:lnRef idx="1">
            <a:schemeClr val="accent5"/>
          </a:lnRef>
          <a:fillRef idx="0">
            <a:schemeClr val="accent5"/>
          </a:fillRef>
          <a:effectRef idx="0">
            <a:schemeClr val="accent5"/>
          </a:effectRef>
          <a:fontRef idx="minor">
            <a:schemeClr val="tx1"/>
          </a:fontRef>
        </p:style>
      </p:cxnSp>
      <p:pic>
        <p:nvPicPr>
          <p:cNvPr id="2" name="Picture 1"/>
          <p:cNvPicPr>
            <a:picLocks noChangeAspect="1"/>
          </p:cNvPicPr>
          <p:nvPr userDrawn="1"/>
        </p:nvPicPr>
        <p:blipFill rotWithShape="1">
          <a:blip r:embed="rId3" cstate="print">
            <a:extLst>
              <a:ext uri="{28A0092B-C50C-407E-A947-70E740481C1C}">
                <a14:useLocalDpi xmlns:a14="http://schemas.microsoft.com/office/drawing/2010/main" val="0"/>
              </a:ext>
            </a:extLst>
          </a:blip>
          <a:srcRect t="14546" b="19958"/>
          <a:stretch/>
        </p:blipFill>
        <p:spPr>
          <a:xfrm>
            <a:off x="7315119" y="4547319"/>
            <a:ext cx="943327" cy="441961"/>
          </a:xfrm>
          <a:prstGeom prst="rect">
            <a:avLst/>
          </a:prstGeom>
        </p:spPr>
      </p:pic>
      <p:sp>
        <p:nvSpPr>
          <p:cNvPr id="8" name="Rectangle 7"/>
          <p:cNvSpPr/>
          <p:nvPr userDrawn="1"/>
        </p:nvSpPr>
        <p:spPr>
          <a:xfrm>
            <a:off x="2438400" y="4804614"/>
            <a:ext cx="1484381" cy="184666"/>
          </a:xfrm>
          <a:prstGeom prst="rect">
            <a:avLst/>
          </a:prstGeom>
        </p:spPr>
        <p:txBody>
          <a:bodyPr wrap="none" lIns="0" rIns="0">
            <a:spAutoFit/>
          </a:bodyPr>
          <a:lstStyle/>
          <a:p>
            <a:r>
              <a:rPr lang="en-US" sz="600" dirty="0">
                <a:solidFill>
                  <a:prstClr val="white">
                    <a:lumMod val="65000"/>
                  </a:prstClr>
                </a:solidFill>
              </a:rPr>
              <a:t>© </a:t>
            </a:r>
            <a:r>
              <a:rPr lang="en-US" sz="600" dirty="0" smtClean="0">
                <a:solidFill>
                  <a:prstClr val="white">
                    <a:lumMod val="65000"/>
                  </a:prstClr>
                </a:solidFill>
              </a:rPr>
              <a:t>2017 </a:t>
            </a:r>
            <a:r>
              <a:rPr lang="en-US" sz="600" dirty="0">
                <a:solidFill>
                  <a:prstClr val="white">
                    <a:lumMod val="65000"/>
                  </a:prstClr>
                </a:solidFill>
              </a:rPr>
              <a:t>Stroz Friedberg. All rights reserved.</a:t>
            </a:r>
            <a:endParaRPr lang="en-US" sz="1400" dirty="0">
              <a:solidFill>
                <a:prstClr val="white">
                  <a:lumMod val="65000"/>
                </a:prstClr>
              </a:solidFill>
            </a:endParaRPr>
          </a:p>
        </p:txBody>
      </p:sp>
      <p:graphicFrame>
        <p:nvGraphicFramePr>
          <p:cNvPr id="5" name="Table 4"/>
          <p:cNvGraphicFramePr>
            <a:graphicFrameLocks noGrp="1"/>
          </p:cNvGraphicFramePr>
          <p:nvPr userDrawn="1">
            <p:extLst/>
          </p:nvPr>
        </p:nvGraphicFramePr>
        <p:xfrm>
          <a:off x="381000" y="21590"/>
          <a:ext cx="5943601" cy="370840"/>
        </p:xfrm>
        <a:graphic>
          <a:graphicData uri="http://schemas.openxmlformats.org/drawingml/2006/table">
            <a:tbl>
              <a:tblPr firstRow="1" bandRow="1">
                <a:tableStyleId>{2D5ABB26-0587-4C30-8999-92F81FD0307C}</a:tableStyleId>
              </a:tblPr>
              <a:tblGrid>
                <a:gridCol w="1295399"/>
                <a:gridCol w="685800"/>
                <a:gridCol w="533400"/>
                <a:gridCol w="762000"/>
                <a:gridCol w="838200"/>
                <a:gridCol w="838200"/>
                <a:gridCol w="990602"/>
              </a:tblGrid>
              <a:tr h="370840">
                <a:tc>
                  <a:txBody>
                    <a:bodyPr/>
                    <a:lstStyle/>
                    <a:p>
                      <a:r>
                        <a:rPr lang="en-US" sz="900" b="1" dirty="0" smtClean="0">
                          <a:solidFill>
                            <a:schemeClr val="bg1"/>
                          </a:solidFill>
                        </a:rPr>
                        <a:t>BUSINESS NEEDS</a:t>
                      </a:r>
                      <a:endParaRPr lang="en-US" sz="900" b="1" dirty="0">
                        <a:solidFill>
                          <a:schemeClr val="bg1"/>
                        </a:solidFill>
                      </a:endParaRPr>
                    </a:p>
                  </a:txBody>
                  <a:tcPr/>
                </a:tc>
                <a:tc>
                  <a:txBody>
                    <a:bodyPr/>
                    <a:lstStyle/>
                    <a:p>
                      <a:r>
                        <a:rPr lang="en-US" sz="900" dirty="0" smtClean="0"/>
                        <a:t>ASSESS</a:t>
                      </a:r>
                      <a:endParaRPr lang="en-US" sz="900" dirty="0"/>
                    </a:p>
                  </a:txBody>
                  <a:tcPr/>
                </a:tc>
                <a:tc>
                  <a:txBody>
                    <a:bodyPr/>
                    <a:lstStyle/>
                    <a:p>
                      <a:r>
                        <a:rPr lang="en-US" sz="900" dirty="0" smtClean="0"/>
                        <a:t>TEST</a:t>
                      </a:r>
                      <a:endParaRPr lang="en-US" sz="900" dirty="0"/>
                    </a:p>
                  </a:txBody>
                  <a:tcPr/>
                </a:tc>
                <a:tc>
                  <a:txBody>
                    <a:bodyPr/>
                    <a:lstStyle/>
                    <a:p>
                      <a:r>
                        <a:rPr lang="en-US" sz="900" dirty="0" smtClean="0"/>
                        <a:t>IMPROVE</a:t>
                      </a:r>
                      <a:endParaRPr lang="en-US" sz="900" dirty="0"/>
                    </a:p>
                  </a:txBody>
                  <a:tcPr/>
                </a:tc>
                <a:tc>
                  <a:txBody>
                    <a:bodyPr/>
                    <a:lstStyle/>
                    <a:p>
                      <a:r>
                        <a:rPr lang="en-US" sz="900" dirty="0" smtClean="0"/>
                        <a:t>QUANTIFY</a:t>
                      </a:r>
                      <a:endParaRPr lang="en-US" sz="900" dirty="0"/>
                    </a:p>
                  </a:txBody>
                  <a:tcPr/>
                </a:tc>
                <a:tc>
                  <a:txBody>
                    <a:bodyPr/>
                    <a:lstStyle/>
                    <a:p>
                      <a:r>
                        <a:rPr lang="en-US" sz="900" dirty="0" smtClean="0"/>
                        <a:t>TRANSFER</a:t>
                      </a:r>
                      <a:endParaRPr lang="en-US" sz="900" dirty="0"/>
                    </a:p>
                  </a:txBody>
                  <a:tcPr/>
                </a:tc>
                <a:tc>
                  <a:txBody>
                    <a:bodyPr/>
                    <a:lstStyle/>
                    <a:p>
                      <a:r>
                        <a:rPr lang="en-US" sz="900" dirty="0" smtClean="0"/>
                        <a:t>RESPOND</a:t>
                      </a:r>
                      <a:endParaRPr lang="en-US" sz="900" dirty="0"/>
                    </a:p>
                  </a:txBody>
                  <a:tcPr/>
                </a:tc>
              </a:tr>
            </a:tbl>
          </a:graphicData>
        </a:graphic>
      </p:graphicFrame>
    </p:spTree>
    <p:extLst>
      <p:ext uri="{BB962C8B-B14F-4D97-AF65-F5344CB8AC3E}">
        <p14:creationId xmlns:p14="http://schemas.microsoft.com/office/powerpoint/2010/main" val="2430960275"/>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Heading only">
    <p:spTree>
      <p:nvGrpSpPr>
        <p:cNvPr id="1" name=""/>
        <p:cNvGrpSpPr/>
        <p:nvPr/>
      </p:nvGrpSpPr>
      <p:grpSpPr>
        <a:xfrm>
          <a:off x="0" y="0"/>
          <a:ext cx="0" cy="0"/>
          <a:chOff x="0" y="0"/>
          <a:chExt cx="0" cy="0"/>
        </a:xfrm>
      </p:grpSpPr>
      <p:sp>
        <p:nvSpPr>
          <p:cNvPr id="24" name="Title 1"/>
          <p:cNvSpPr>
            <a:spLocks noGrp="1"/>
          </p:cNvSpPr>
          <p:nvPr>
            <p:ph type="title"/>
          </p:nvPr>
        </p:nvSpPr>
        <p:spPr>
          <a:xfrm>
            <a:off x="-381000" y="0"/>
            <a:ext cx="5867400" cy="684989"/>
          </a:xfrm>
          <a:prstGeom prst="parallelogram">
            <a:avLst>
              <a:gd name="adj" fmla="val 56410"/>
            </a:avLst>
          </a:prstGeom>
          <a:solidFill>
            <a:schemeClr val="tx1"/>
          </a:solidFill>
        </p:spPr>
        <p:txBody>
          <a:bodyPr wrap="none" lIns="228600"/>
          <a:lstStyle>
            <a:lvl1pPr>
              <a:defRPr>
                <a:solidFill>
                  <a:schemeClr val="bg1"/>
                </a:solidFill>
              </a:defRPr>
            </a:lvl1pPr>
          </a:lstStyle>
          <a:p>
            <a:r>
              <a:rPr lang="en-CA" dirty="0" smtClean="0"/>
              <a:t>Click to edit Master title style</a:t>
            </a:r>
            <a:endParaRPr lang="en-CA" dirty="0"/>
          </a:p>
        </p:txBody>
      </p:sp>
      <p:sp>
        <p:nvSpPr>
          <p:cNvPr id="27" name="Rectangle 26"/>
          <p:cNvSpPr/>
          <p:nvPr userDrawn="1"/>
        </p:nvSpPr>
        <p:spPr>
          <a:xfrm>
            <a:off x="457200" y="4913166"/>
            <a:ext cx="1484381" cy="184666"/>
          </a:xfrm>
          <a:prstGeom prst="rect">
            <a:avLst/>
          </a:prstGeom>
        </p:spPr>
        <p:txBody>
          <a:bodyPr wrap="none" lIns="0" rIns="0">
            <a:spAutoFit/>
          </a:bodyPr>
          <a:lstStyle/>
          <a:p>
            <a:r>
              <a:rPr lang="en-US" sz="600" dirty="0">
                <a:solidFill>
                  <a:prstClr val="white">
                    <a:lumMod val="65000"/>
                  </a:prstClr>
                </a:solidFill>
              </a:rPr>
              <a:t>© </a:t>
            </a:r>
            <a:r>
              <a:rPr lang="en-US" sz="600" dirty="0" smtClean="0">
                <a:solidFill>
                  <a:prstClr val="white">
                    <a:lumMod val="65000"/>
                  </a:prstClr>
                </a:solidFill>
              </a:rPr>
              <a:t>2017 </a:t>
            </a:r>
            <a:r>
              <a:rPr lang="en-US" sz="600" dirty="0">
                <a:solidFill>
                  <a:prstClr val="white">
                    <a:lumMod val="65000"/>
                  </a:prstClr>
                </a:solidFill>
              </a:rPr>
              <a:t>Stroz Friedberg. All rights reserved.</a:t>
            </a:r>
            <a:endParaRPr lang="en-US" sz="1400" dirty="0">
              <a:solidFill>
                <a:prstClr val="white">
                  <a:lumMod val="65000"/>
                </a:prstClr>
              </a:solidFill>
            </a:endParaRPr>
          </a:p>
        </p:txBody>
      </p:sp>
      <p:pic>
        <p:nvPicPr>
          <p:cNvPr id="28" name="Picture 2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34199" y="4830082"/>
            <a:ext cx="1832335" cy="229300"/>
          </a:xfrm>
          <a:prstGeom prst="rect">
            <a:avLst/>
          </a:prstGeom>
        </p:spPr>
      </p:pic>
      <p:sp>
        <p:nvSpPr>
          <p:cNvPr id="29" name="Slide Number Placeholder 5"/>
          <p:cNvSpPr>
            <a:spLocks noGrp="1"/>
          </p:cNvSpPr>
          <p:nvPr>
            <p:ph type="sldNum" sz="quarter" idx="4"/>
          </p:nvPr>
        </p:nvSpPr>
        <p:spPr>
          <a:xfrm>
            <a:off x="8766534" y="4864574"/>
            <a:ext cx="384290" cy="278926"/>
          </a:xfrm>
          <a:prstGeom prst="rect">
            <a:avLst/>
          </a:prstGeom>
        </p:spPr>
        <p:txBody>
          <a:bodyPr vert="horz" lIns="91440" tIns="45720" rIns="91440" bIns="45720" rtlCol="0" anchor="ctr"/>
          <a:lstStyle>
            <a:lvl1pPr algn="r">
              <a:defRPr sz="1000">
                <a:solidFill>
                  <a:schemeClr val="tx1">
                    <a:tint val="75000"/>
                  </a:schemeClr>
                </a:solidFill>
              </a:defRPr>
            </a:lvl1pPr>
          </a:lstStyle>
          <a:p>
            <a:fld id="{BC4C8756-E679-4598-BC3C-ADC4FBF8DB3A}" type="slidenum">
              <a:rPr lang="en-CA" smtClean="0">
                <a:solidFill>
                  <a:srgbClr val="333333">
                    <a:tint val="75000"/>
                  </a:srgbClr>
                </a:solidFill>
              </a:rPr>
              <a:pPr/>
              <a:t>‹#›</a:t>
            </a:fld>
            <a:endParaRPr lang="en-CA" dirty="0">
              <a:solidFill>
                <a:srgbClr val="333333">
                  <a:tint val="75000"/>
                </a:srgbClr>
              </a:solidFill>
            </a:endParaRPr>
          </a:p>
        </p:txBody>
      </p:sp>
    </p:spTree>
    <p:extLst>
      <p:ext uri="{BB962C8B-B14F-4D97-AF65-F5344CB8AC3E}">
        <p14:creationId xmlns:p14="http://schemas.microsoft.com/office/powerpoint/2010/main" val="2663323994"/>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4_SF_Cover 4">
    <p:spTree>
      <p:nvGrpSpPr>
        <p:cNvPr id="1" name=""/>
        <p:cNvGrpSpPr/>
        <p:nvPr/>
      </p:nvGrpSpPr>
      <p:grpSpPr>
        <a:xfrm>
          <a:off x="0" y="0"/>
          <a:ext cx="0" cy="0"/>
          <a:chOff x="0" y="0"/>
          <a:chExt cx="0" cy="0"/>
        </a:xfrm>
      </p:grpSpPr>
      <p:pic>
        <p:nvPicPr>
          <p:cNvPr id="13"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6766" b="8771"/>
          <a:stretch/>
        </p:blipFill>
        <p:spPr bwMode="auto">
          <a:xfrm>
            <a:off x="457200" y="285749"/>
            <a:ext cx="8234680" cy="2853693"/>
          </a:xfrm>
          <a:prstGeom prst="rect">
            <a:avLst/>
          </a:prstGeom>
          <a:noFill/>
          <a:extLst>
            <a:ext uri="{909E8E84-426E-40DD-AFC4-6F175D3DCCD1}">
              <a14:hiddenFill xmlns:a14="http://schemas.microsoft.com/office/drawing/2010/main">
                <a:solidFill>
                  <a:srgbClr val="FFFFFF"/>
                </a:solidFill>
              </a14:hiddenFill>
            </a:ext>
          </a:extLst>
        </p:spPr>
      </p:pic>
      <p:sp>
        <p:nvSpPr>
          <p:cNvPr id="45" name="Text Placeholder 40"/>
          <p:cNvSpPr>
            <a:spLocks noGrp="1"/>
          </p:cNvSpPr>
          <p:nvPr>
            <p:ph type="body" sz="quarter" idx="11" hasCustomPrompt="1"/>
          </p:nvPr>
        </p:nvSpPr>
        <p:spPr>
          <a:xfrm>
            <a:off x="609600" y="4039870"/>
            <a:ext cx="2514600" cy="954087"/>
          </a:xfrm>
          <a:effectLst/>
        </p:spPr>
        <p:txBody>
          <a:bodyPr anchor="b">
            <a:normAutofit/>
          </a:bodyPr>
          <a:lstStyle>
            <a:lvl1pPr marL="0" indent="0" algn="r">
              <a:lnSpc>
                <a:spcPts val="1400"/>
              </a:lnSpc>
              <a:buNone/>
              <a:defRPr sz="1400" b="1" baseline="0">
                <a:solidFill>
                  <a:schemeClr val="tx1"/>
                </a:solidFill>
              </a:defRPr>
            </a:lvl1pPr>
            <a:lvl2pPr marL="457200" indent="0" algn="r">
              <a:buNone/>
              <a:defRPr/>
            </a:lvl2pPr>
            <a:lvl3pPr marL="914400" indent="0" algn="r">
              <a:buNone/>
              <a:defRPr/>
            </a:lvl3pPr>
            <a:lvl4pPr marL="1371600" indent="0" algn="r">
              <a:buNone/>
              <a:defRPr/>
            </a:lvl4pPr>
            <a:lvl5pPr marL="1828800" indent="0" algn="r">
              <a:buNone/>
              <a:defRPr/>
            </a:lvl5pPr>
          </a:lstStyle>
          <a:p>
            <a:pPr lvl="0"/>
            <a:r>
              <a:rPr lang="en-US" dirty="0" smtClean="0"/>
              <a:t>First Presenter</a:t>
            </a:r>
          </a:p>
          <a:p>
            <a:pPr lvl="0"/>
            <a:r>
              <a:rPr lang="en-US" dirty="0" smtClean="0"/>
              <a:t>Second Presenter</a:t>
            </a:r>
          </a:p>
          <a:p>
            <a:pPr lvl="0"/>
            <a:r>
              <a:rPr lang="en-US" dirty="0" smtClean="0"/>
              <a:t>Third Presenter</a:t>
            </a:r>
          </a:p>
          <a:p>
            <a:pPr lvl="0"/>
            <a:r>
              <a:rPr lang="en-US" dirty="0" smtClean="0"/>
              <a:t>Fourth Presenter</a:t>
            </a:r>
            <a:endParaRPr lang="en-CA" dirty="0"/>
          </a:p>
        </p:txBody>
      </p:sp>
      <p:sp>
        <p:nvSpPr>
          <p:cNvPr id="47" name="Text Placeholder 40"/>
          <p:cNvSpPr>
            <a:spLocks noGrp="1"/>
          </p:cNvSpPr>
          <p:nvPr>
            <p:ph type="body" sz="quarter" idx="12" hasCustomPrompt="1"/>
          </p:nvPr>
        </p:nvSpPr>
        <p:spPr>
          <a:xfrm>
            <a:off x="3429000" y="4039870"/>
            <a:ext cx="2667000" cy="954087"/>
          </a:xfrm>
          <a:effectLst/>
        </p:spPr>
        <p:txBody>
          <a:bodyPr anchor="b">
            <a:normAutofit/>
          </a:bodyPr>
          <a:lstStyle>
            <a:lvl1pPr marL="0" indent="0" algn="l">
              <a:lnSpc>
                <a:spcPts val="1400"/>
              </a:lnSpc>
              <a:buNone/>
              <a:defRPr sz="1400" b="0" baseline="0">
                <a:solidFill>
                  <a:schemeClr val="tx1"/>
                </a:solidFill>
              </a:defRPr>
            </a:lvl1pPr>
            <a:lvl2pPr marL="457200" indent="0" algn="r">
              <a:buNone/>
              <a:defRPr/>
            </a:lvl2pPr>
            <a:lvl3pPr marL="914400" indent="0" algn="r">
              <a:buNone/>
              <a:defRPr/>
            </a:lvl3pPr>
            <a:lvl4pPr marL="1371600" indent="0" algn="r">
              <a:buNone/>
              <a:defRPr/>
            </a:lvl4pPr>
            <a:lvl5pPr marL="1828800" indent="0" algn="r">
              <a:buNone/>
              <a:defRPr/>
            </a:lvl5pPr>
          </a:lstStyle>
          <a:p>
            <a:pPr lvl="0"/>
            <a:r>
              <a:rPr lang="en-US" dirty="0" smtClean="0"/>
              <a:t>Title of First Presenter</a:t>
            </a:r>
          </a:p>
          <a:p>
            <a:pPr lvl="0"/>
            <a:r>
              <a:rPr lang="en-US" dirty="0" smtClean="0"/>
              <a:t>Title of Second Presenter</a:t>
            </a:r>
          </a:p>
          <a:p>
            <a:pPr lvl="0"/>
            <a:r>
              <a:rPr lang="en-US" dirty="0" smtClean="0"/>
              <a:t>Title of Third Presenter</a:t>
            </a:r>
          </a:p>
          <a:p>
            <a:pPr lvl="0"/>
            <a:r>
              <a:rPr lang="en-US" dirty="0" smtClean="0"/>
              <a:t>Title of Fourth Presenter</a:t>
            </a:r>
            <a:endParaRPr lang="en-CA" dirty="0"/>
          </a:p>
        </p:txBody>
      </p:sp>
      <p:sp>
        <p:nvSpPr>
          <p:cNvPr id="41" name="Rectangle 40"/>
          <p:cNvSpPr/>
          <p:nvPr userDrawn="1"/>
        </p:nvSpPr>
        <p:spPr>
          <a:xfrm>
            <a:off x="7207499" y="4913166"/>
            <a:ext cx="1484381" cy="184666"/>
          </a:xfrm>
          <a:prstGeom prst="rect">
            <a:avLst/>
          </a:prstGeom>
        </p:spPr>
        <p:txBody>
          <a:bodyPr wrap="none" lIns="0" rIns="0">
            <a:spAutoFit/>
          </a:bodyPr>
          <a:lstStyle/>
          <a:p>
            <a:r>
              <a:rPr lang="en-US" sz="600" dirty="0">
                <a:solidFill>
                  <a:srgbClr val="666766"/>
                </a:solidFill>
              </a:rPr>
              <a:t>© </a:t>
            </a:r>
            <a:r>
              <a:rPr lang="en-US" sz="600" dirty="0" smtClean="0">
                <a:solidFill>
                  <a:srgbClr val="666766"/>
                </a:solidFill>
              </a:rPr>
              <a:t>2017 </a:t>
            </a:r>
            <a:r>
              <a:rPr lang="en-US" sz="600" dirty="0">
                <a:solidFill>
                  <a:srgbClr val="666766"/>
                </a:solidFill>
              </a:rPr>
              <a:t>Stroz Friedberg. All rights reserved.</a:t>
            </a:r>
            <a:endParaRPr lang="en-US" sz="1400" dirty="0">
              <a:solidFill>
                <a:srgbClr val="666766"/>
              </a:solidFill>
            </a:endParaRPr>
          </a:p>
        </p:txBody>
      </p:sp>
      <p:sp>
        <p:nvSpPr>
          <p:cNvPr id="10" name="Rectangle 16"/>
          <p:cNvSpPr>
            <a:spLocks noGrp="1" noChangeArrowheads="1"/>
          </p:cNvSpPr>
          <p:nvPr>
            <p:ph type="ctrTitle" hasCustomPrompt="1"/>
          </p:nvPr>
        </p:nvSpPr>
        <p:spPr>
          <a:xfrm>
            <a:off x="609600" y="3330244"/>
            <a:ext cx="7900433" cy="649353"/>
          </a:xfrm>
          <a:prstGeom prst="rect">
            <a:avLst/>
          </a:prstGeom>
          <a:noFill/>
        </p:spPr>
        <p:txBody>
          <a:bodyPr lIns="0" tIns="0" rIns="0" bIns="0" anchor="t" anchorCtr="0"/>
          <a:lstStyle>
            <a:lvl1pPr>
              <a:lnSpc>
                <a:spcPct val="90000"/>
              </a:lnSpc>
              <a:defRPr sz="2800" b="1" baseline="0">
                <a:solidFill>
                  <a:schemeClr val="tx1"/>
                </a:solidFill>
              </a:defRPr>
            </a:lvl1pPr>
          </a:lstStyle>
          <a:p>
            <a:r>
              <a:rPr lang="en-US" dirty="0" smtClean="0"/>
              <a:t>Click to edit Master title style</a:t>
            </a:r>
            <a:br>
              <a:rPr lang="en-US" dirty="0" smtClean="0"/>
            </a:br>
            <a:r>
              <a:rPr lang="en-US" dirty="0" smtClean="0"/>
              <a:t/>
            </a:r>
            <a:br>
              <a:rPr lang="en-US" dirty="0" smtClean="0"/>
            </a:br>
            <a:endParaRPr lang="en-US" dirty="0"/>
          </a:p>
        </p:txBody>
      </p:sp>
      <p:grpSp>
        <p:nvGrpSpPr>
          <p:cNvPr id="2" name="Group 1"/>
          <p:cNvGrpSpPr/>
          <p:nvPr userDrawn="1"/>
        </p:nvGrpSpPr>
        <p:grpSpPr>
          <a:xfrm>
            <a:off x="6006589" y="2724150"/>
            <a:ext cx="3886200" cy="453694"/>
            <a:chOff x="6006589" y="1657350"/>
            <a:chExt cx="3886200" cy="453694"/>
          </a:xfrm>
        </p:grpSpPr>
        <p:sp>
          <p:nvSpPr>
            <p:cNvPr id="12" name="Title 1"/>
            <p:cNvSpPr txBox="1">
              <a:spLocks/>
            </p:cNvSpPr>
            <p:nvPr userDrawn="1"/>
          </p:nvSpPr>
          <p:spPr>
            <a:xfrm>
              <a:off x="6006589" y="1657350"/>
              <a:ext cx="3886200" cy="453694"/>
            </a:xfrm>
            <a:prstGeom prst="parallelogram">
              <a:avLst>
                <a:gd name="adj" fmla="val 56410"/>
              </a:avLst>
            </a:prstGeom>
            <a:solidFill>
              <a:schemeClr val="bg1"/>
            </a:solidFill>
          </p:spPr>
          <p:txBody>
            <a:bodyPr vert="horz" wrap="none" lIns="228600" tIns="0" rIns="0" bIns="0" rtlCol="0" anchor="ctr">
              <a:noAutofit/>
            </a:bodyPr>
            <a:lstStyle>
              <a:lvl1pPr algn="l" defTabSz="914400" rtl="0" eaLnBrk="1" latinLnBrk="0" hangingPunct="1">
                <a:spcBef>
                  <a:spcPct val="0"/>
                </a:spcBef>
                <a:buNone/>
                <a:defRPr sz="2000" b="0" kern="1200">
                  <a:solidFill>
                    <a:schemeClr val="bg1"/>
                  </a:solidFill>
                  <a:latin typeface="+mj-lt"/>
                  <a:ea typeface="+mj-ea"/>
                  <a:cs typeface="+mj-cs"/>
                </a:defRPr>
              </a:lvl1pPr>
            </a:lstStyle>
            <a:p>
              <a:r>
                <a:rPr lang="en-CA" dirty="0" smtClean="0">
                  <a:solidFill>
                    <a:prstClr val="white"/>
                  </a:solidFill>
                </a:rPr>
                <a:t>Click to edit Master title style</a:t>
              </a:r>
              <a:endParaRPr lang="en-CA" dirty="0">
                <a:solidFill>
                  <a:prstClr val="white"/>
                </a:solidFill>
              </a:endParaRPr>
            </a:p>
          </p:txBody>
        </p:sp>
        <p:pic>
          <p:nvPicPr>
            <p:cNvPr id="11" name="Picture 10"/>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6407399" y="1814375"/>
              <a:ext cx="1613080" cy="200250"/>
            </a:xfrm>
            <a:prstGeom prst="rect">
              <a:avLst/>
            </a:prstGeom>
          </p:spPr>
        </p:pic>
      </p:grpSp>
    </p:spTree>
    <p:extLst>
      <p:ext uri="{BB962C8B-B14F-4D97-AF65-F5344CB8AC3E}">
        <p14:creationId xmlns:p14="http://schemas.microsoft.com/office/powerpoint/2010/main" val="221296944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288">
          <p15:clr>
            <a:srgbClr val="FBAE40"/>
          </p15:clr>
        </p15:guide>
        <p15:guide id="2" pos="547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ransition Slide B">
    <p:spTree>
      <p:nvGrpSpPr>
        <p:cNvPr id="1" name=""/>
        <p:cNvGrpSpPr/>
        <p:nvPr/>
      </p:nvGrpSpPr>
      <p:grpSpPr>
        <a:xfrm>
          <a:off x="0" y="0"/>
          <a:ext cx="0" cy="0"/>
          <a:chOff x="0" y="0"/>
          <a:chExt cx="0" cy="0"/>
        </a:xfrm>
      </p:grpSpPr>
      <p:pic>
        <p:nvPicPr>
          <p:cNvPr id="25"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1828795" y="-4"/>
            <a:ext cx="7315205" cy="5143504"/>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1"/>
          <p:cNvSpPr/>
          <p:nvPr userDrawn="1"/>
        </p:nvSpPr>
        <p:spPr>
          <a:xfrm>
            <a:off x="0" y="-4"/>
            <a:ext cx="4905829" cy="5143505"/>
          </a:xfrm>
          <a:custGeom>
            <a:avLst/>
            <a:gdLst/>
            <a:ahLst/>
            <a:cxnLst/>
            <a:rect l="l" t="t" r="r" b="b"/>
            <a:pathLst>
              <a:path w="4905829" h="5143505">
                <a:moveTo>
                  <a:pt x="0" y="0"/>
                </a:moveTo>
                <a:lnTo>
                  <a:pt x="2035629" y="0"/>
                </a:lnTo>
                <a:lnTo>
                  <a:pt x="2035629" y="3"/>
                </a:lnTo>
                <a:lnTo>
                  <a:pt x="4905829" y="3"/>
                </a:lnTo>
                <a:lnTo>
                  <a:pt x="2035629" y="5143504"/>
                </a:lnTo>
                <a:lnTo>
                  <a:pt x="2035629" y="5143505"/>
                </a:lnTo>
                <a:lnTo>
                  <a:pt x="0" y="514350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6" name="Title 24"/>
          <p:cNvSpPr>
            <a:spLocks noGrp="1"/>
          </p:cNvSpPr>
          <p:nvPr>
            <p:ph type="title"/>
          </p:nvPr>
        </p:nvSpPr>
        <p:spPr>
          <a:xfrm>
            <a:off x="457200" y="800100"/>
            <a:ext cx="3124200" cy="857250"/>
          </a:xfrm>
        </p:spPr>
        <p:txBody>
          <a:bodyPr anchor="t">
            <a:noAutofit/>
          </a:bodyPr>
          <a:lstStyle>
            <a:lvl1pPr>
              <a:defRPr sz="3000" b="1">
                <a:solidFill>
                  <a:schemeClr val="tx1"/>
                </a:solidFill>
              </a:defRPr>
            </a:lvl1pPr>
          </a:lstStyle>
          <a:p>
            <a:r>
              <a:rPr lang="en-CA" dirty="0" smtClean="0"/>
              <a:t>Click to edit Master title style</a:t>
            </a:r>
            <a:endParaRPr lang="en-CA" dirty="0"/>
          </a:p>
        </p:txBody>
      </p:sp>
      <p:sp>
        <p:nvSpPr>
          <p:cNvPr id="7" name="Rectangle 6"/>
          <p:cNvSpPr/>
          <p:nvPr userDrawn="1"/>
        </p:nvSpPr>
        <p:spPr>
          <a:xfrm>
            <a:off x="457200" y="4913166"/>
            <a:ext cx="1484381" cy="184666"/>
          </a:xfrm>
          <a:prstGeom prst="rect">
            <a:avLst/>
          </a:prstGeom>
        </p:spPr>
        <p:txBody>
          <a:bodyPr wrap="none" lIns="0" rIns="0">
            <a:spAutoFit/>
          </a:bodyPr>
          <a:lstStyle/>
          <a:p>
            <a:r>
              <a:rPr lang="en-US" sz="600" dirty="0">
                <a:solidFill>
                  <a:schemeClr val="bg1">
                    <a:lumMod val="50000"/>
                  </a:schemeClr>
                </a:solidFill>
              </a:rPr>
              <a:t>© 2016 Stroz Friedberg. All rights reserved.</a:t>
            </a:r>
            <a:endParaRPr lang="en-US" sz="1400" dirty="0">
              <a:solidFill>
                <a:schemeClr val="bg1">
                  <a:lumMod val="50000"/>
                </a:schemeClr>
              </a:solidFill>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00" y="4822825"/>
            <a:ext cx="1832337" cy="229300"/>
          </a:xfrm>
          <a:prstGeom prst="rect">
            <a:avLst/>
          </a:prstGeom>
          <a:effectLst>
            <a:outerShdw blurRad="76200" dir="5400000" algn="ctr" rotWithShape="0">
              <a:schemeClr val="tx1"/>
            </a:outerShdw>
          </a:effectLst>
        </p:spPr>
      </p:pic>
    </p:spTree>
    <p:extLst>
      <p:ext uri="{BB962C8B-B14F-4D97-AF65-F5344CB8AC3E}">
        <p14:creationId xmlns:p14="http://schemas.microsoft.com/office/powerpoint/2010/main" val="3854847203"/>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Blank White with Logo">
    <p:spTree>
      <p:nvGrpSpPr>
        <p:cNvPr id="1" name=""/>
        <p:cNvGrpSpPr/>
        <p:nvPr/>
      </p:nvGrpSpPr>
      <p:grpSpPr>
        <a:xfrm>
          <a:off x="0" y="0"/>
          <a:ext cx="0" cy="0"/>
          <a:chOff x="0" y="0"/>
          <a:chExt cx="0" cy="0"/>
        </a:xfrm>
      </p:grpSpPr>
      <p:sp>
        <p:nvSpPr>
          <p:cNvPr id="18" name="Rectangle 17"/>
          <p:cNvSpPr/>
          <p:nvPr userDrawn="1"/>
        </p:nvSpPr>
        <p:spPr>
          <a:xfrm>
            <a:off x="457200" y="4913166"/>
            <a:ext cx="1484381" cy="184666"/>
          </a:xfrm>
          <a:prstGeom prst="rect">
            <a:avLst/>
          </a:prstGeom>
        </p:spPr>
        <p:txBody>
          <a:bodyPr wrap="none" lIns="0" rIns="0">
            <a:spAutoFit/>
          </a:bodyPr>
          <a:lstStyle/>
          <a:p>
            <a:r>
              <a:rPr lang="en-US" sz="600" dirty="0">
                <a:solidFill>
                  <a:prstClr val="white">
                    <a:lumMod val="65000"/>
                  </a:prstClr>
                </a:solidFill>
              </a:rPr>
              <a:t>© </a:t>
            </a:r>
            <a:r>
              <a:rPr lang="en-US" sz="600" dirty="0" smtClean="0">
                <a:solidFill>
                  <a:prstClr val="white">
                    <a:lumMod val="65000"/>
                  </a:prstClr>
                </a:solidFill>
              </a:rPr>
              <a:t>2017 </a:t>
            </a:r>
            <a:r>
              <a:rPr lang="en-US" sz="600" dirty="0">
                <a:solidFill>
                  <a:prstClr val="white">
                    <a:lumMod val="65000"/>
                  </a:prstClr>
                </a:solidFill>
              </a:rPr>
              <a:t>Stroz Friedberg. All rights reserved.</a:t>
            </a:r>
            <a:endParaRPr lang="en-US" sz="1400" dirty="0">
              <a:solidFill>
                <a:prstClr val="white">
                  <a:lumMod val="65000"/>
                </a:prstClr>
              </a:solidFill>
            </a:endParaRPr>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34199" y="4830082"/>
            <a:ext cx="1832335" cy="229300"/>
          </a:xfrm>
          <a:prstGeom prst="rect">
            <a:avLst/>
          </a:prstGeom>
        </p:spPr>
      </p:pic>
      <p:sp>
        <p:nvSpPr>
          <p:cNvPr id="20" name="Slide Number Placeholder 5"/>
          <p:cNvSpPr>
            <a:spLocks noGrp="1"/>
          </p:cNvSpPr>
          <p:nvPr>
            <p:ph type="sldNum" sz="quarter" idx="4"/>
          </p:nvPr>
        </p:nvSpPr>
        <p:spPr>
          <a:xfrm>
            <a:off x="8766534" y="4864574"/>
            <a:ext cx="384290" cy="278926"/>
          </a:xfrm>
          <a:prstGeom prst="rect">
            <a:avLst/>
          </a:prstGeom>
        </p:spPr>
        <p:txBody>
          <a:bodyPr vert="horz" lIns="91440" tIns="45720" rIns="91440" bIns="45720" rtlCol="0" anchor="ctr"/>
          <a:lstStyle>
            <a:lvl1pPr algn="r">
              <a:defRPr sz="1000">
                <a:solidFill>
                  <a:schemeClr val="tx1">
                    <a:tint val="75000"/>
                  </a:schemeClr>
                </a:solidFill>
              </a:defRPr>
            </a:lvl1pPr>
          </a:lstStyle>
          <a:p>
            <a:fld id="{BC4C8756-E679-4598-BC3C-ADC4FBF8DB3A}" type="slidenum">
              <a:rPr lang="en-CA" smtClean="0">
                <a:solidFill>
                  <a:srgbClr val="333333">
                    <a:tint val="75000"/>
                  </a:srgbClr>
                </a:solidFill>
              </a:rPr>
              <a:pPr/>
              <a:t>‹#›</a:t>
            </a:fld>
            <a:endParaRPr lang="en-CA" dirty="0">
              <a:solidFill>
                <a:srgbClr val="333333">
                  <a:tint val="75000"/>
                </a:srgbClr>
              </a:solidFill>
            </a:endParaRPr>
          </a:p>
        </p:txBody>
      </p:sp>
    </p:spTree>
    <p:extLst>
      <p:ext uri="{BB962C8B-B14F-4D97-AF65-F5344CB8AC3E}">
        <p14:creationId xmlns:p14="http://schemas.microsoft.com/office/powerpoint/2010/main" val="305806646"/>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Blank 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4954886"/>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Boilerplate - US">
    <p:spTree>
      <p:nvGrpSpPr>
        <p:cNvPr id="1" name=""/>
        <p:cNvGrpSpPr/>
        <p:nvPr/>
      </p:nvGrpSpPr>
      <p:grpSpPr>
        <a:xfrm>
          <a:off x="0" y="0"/>
          <a:ext cx="0" cy="0"/>
          <a:chOff x="0" y="0"/>
          <a:chExt cx="0" cy="0"/>
        </a:xfrm>
      </p:grpSpPr>
      <p:pic>
        <p:nvPicPr>
          <p:cNvPr id="13" name="Picture 1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344" t="-45311" r="-26904" b="10983"/>
          <a:stretch/>
        </p:blipFill>
        <p:spPr bwMode="auto">
          <a:xfrm>
            <a:off x="2676320" y="-1808977"/>
            <a:ext cx="8234680" cy="3614439"/>
          </a:xfrm>
          <a:custGeom>
            <a:avLst/>
            <a:gdLst>
              <a:gd name="connsiteX0" fmla="*/ 7382080 w 8234680"/>
              <a:gd name="connsiteY0" fmla="*/ 1432989 h 3614439"/>
              <a:gd name="connsiteX1" fmla="*/ 8234680 w 8234680"/>
              <a:gd name="connsiteY1" fmla="*/ 1807220 h 3614439"/>
              <a:gd name="connsiteX2" fmla="*/ 4117340 w 8234680"/>
              <a:gd name="connsiteY2" fmla="*/ 3614439 h 3614439"/>
              <a:gd name="connsiteX3" fmla="*/ 0 w 8234680"/>
              <a:gd name="connsiteY3" fmla="*/ 1807220 h 3614439"/>
              <a:gd name="connsiteX4" fmla="*/ 37186 w 8234680"/>
              <a:gd name="connsiteY4" fmla="*/ 1790898 h 3614439"/>
              <a:gd name="connsiteX5" fmla="*/ 7382080 w 8234680"/>
              <a:gd name="connsiteY5" fmla="*/ 1790898 h 3614439"/>
              <a:gd name="connsiteX6" fmla="*/ 4117340 w 8234680"/>
              <a:gd name="connsiteY6" fmla="*/ 0 h 3614439"/>
              <a:gd name="connsiteX7" fmla="*/ 5417612 w 8234680"/>
              <a:gd name="connsiteY7" fmla="*/ 570727 h 3614439"/>
              <a:gd name="connsiteX8" fmla="*/ 2817068 w 8234680"/>
              <a:gd name="connsiteY8" fmla="*/ 570727 h 3614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34680" h="3614439">
                <a:moveTo>
                  <a:pt x="7382080" y="1432989"/>
                </a:moveTo>
                <a:lnTo>
                  <a:pt x="8234680" y="1807220"/>
                </a:lnTo>
                <a:lnTo>
                  <a:pt x="4117340" y="3614439"/>
                </a:lnTo>
                <a:lnTo>
                  <a:pt x="0" y="1807220"/>
                </a:lnTo>
                <a:lnTo>
                  <a:pt x="37186" y="1790898"/>
                </a:lnTo>
                <a:lnTo>
                  <a:pt x="7382080" y="1790898"/>
                </a:lnTo>
                <a:close/>
                <a:moveTo>
                  <a:pt x="4117340" y="0"/>
                </a:moveTo>
                <a:lnTo>
                  <a:pt x="5417612" y="570727"/>
                </a:lnTo>
                <a:lnTo>
                  <a:pt x="2817068" y="570727"/>
                </a:lnTo>
                <a:close/>
              </a:path>
            </a:pathLst>
          </a:custGeom>
          <a:noFill/>
          <a:extLst>
            <a:ext uri="{909E8E84-426E-40DD-AFC4-6F175D3DCCD1}">
              <a14:hiddenFill xmlns:a14="http://schemas.microsoft.com/office/drawing/2010/main">
                <a:solidFill>
                  <a:srgbClr val="FFFFFF"/>
                </a:solidFill>
              </a14:hiddenFill>
            </a:ext>
          </a:extLst>
        </p:spPr>
      </p:pic>
      <p:sp>
        <p:nvSpPr>
          <p:cNvPr id="15" name="Title 2"/>
          <p:cNvSpPr txBox="1">
            <a:spLocks/>
          </p:cNvSpPr>
          <p:nvPr userDrawn="1"/>
        </p:nvSpPr>
        <p:spPr>
          <a:xfrm>
            <a:off x="776299" y="2693272"/>
            <a:ext cx="7377101" cy="1105591"/>
          </a:xfrm>
          <a:prstGeom prst="rect">
            <a:avLst/>
          </a:prstGeom>
        </p:spPr>
        <p:txBody>
          <a:bodyPr vert="horz" lIns="0" tIns="0" rIns="0" bIns="0" rtlCol="0" anchor="t" anchorCtr="0">
            <a:noAutofit/>
          </a:bodyPr>
          <a:lstStyle>
            <a:lvl1pPr algn="l" defTabSz="914400" rtl="0" eaLnBrk="1" latinLnBrk="0" hangingPunct="1">
              <a:spcBef>
                <a:spcPct val="0"/>
              </a:spcBef>
              <a:spcAft>
                <a:spcPts val="1800"/>
              </a:spcAft>
              <a:buNone/>
              <a:defRPr sz="2400" b="1" kern="1200">
                <a:solidFill>
                  <a:schemeClr val="bg1"/>
                </a:solidFill>
                <a:latin typeface="+mj-lt"/>
                <a:ea typeface="+mj-ea"/>
                <a:cs typeface="+mj-cs"/>
              </a:defRPr>
            </a:lvl1pPr>
          </a:lstStyle>
          <a:p>
            <a:pPr>
              <a:lnSpc>
                <a:spcPct val="150000"/>
              </a:lnSpc>
            </a:pPr>
            <a:r>
              <a:rPr lang="en-US" sz="1200" b="0" dirty="0" smtClean="0">
                <a:solidFill>
                  <a:srgbClr val="333333"/>
                </a:solidFill>
              </a:rPr>
              <a:t>Americas: +1 212.981.6540     </a:t>
            </a:r>
            <a:r>
              <a:rPr lang="en-US" sz="1200" dirty="0" smtClean="0">
                <a:solidFill>
                  <a:srgbClr val="666766">
                    <a:lumMod val="60000"/>
                    <a:lumOff val="40000"/>
                  </a:srgbClr>
                </a:solidFill>
              </a:rPr>
              <a:t>|</a:t>
            </a:r>
            <a:r>
              <a:rPr lang="en-US" sz="1200" b="0" dirty="0" smtClean="0">
                <a:solidFill>
                  <a:srgbClr val="333333"/>
                </a:solidFill>
              </a:rPr>
              <a:t>     EMEA: +44 20.7061.2200     </a:t>
            </a:r>
            <a:r>
              <a:rPr lang="en-US" sz="1200" dirty="0" smtClean="0">
                <a:solidFill>
                  <a:srgbClr val="666766">
                    <a:lumMod val="60000"/>
                    <a:lumOff val="40000"/>
                  </a:srgbClr>
                </a:solidFill>
              </a:rPr>
              <a:t>|     </a:t>
            </a:r>
            <a:r>
              <a:rPr lang="en-US" sz="1200" b="0" dirty="0" smtClean="0">
                <a:solidFill>
                  <a:srgbClr val="333333"/>
                </a:solidFill>
              </a:rPr>
              <a:t>Asia Pacific: +852 3187.8800</a:t>
            </a:r>
            <a:endParaRPr lang="en-US" sz="1600" b="0" dirty="0">
              <a:solidFill>
                <a:srgbClr val="333333"/>
              </a:solidFill>
            </a:endParaRPr>
          </a:p>
        </p:txBody>
      </p:sp>
      <p:pic>
        <p:nvPicPr>
          <p:cNvPr id="18" name="Picture 1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5856" y="1772479"/>
            <a:ext cx="3208135" cy="411300"/>
          </a:xfrm>
          <a:prstGeom prst="rect">
            <a:avLst/>
          </a:prstGeom>
        </p:spPr>
      </p:pic>
      <p:sp>
        <p:nvSpPr>
          <p:cNvPr id="26" name="Rectangle 25"/>
          <p:cNvSpPr/>
          <p:nvPr userDrawn="1"/>
        </p:nvSpPr>
        <p:spPr>
          <a:xfrm>
            <a:off x="793591" y="4749284"/>
            <a:ext cx="1484381" cy="184666"/>
          </a:xfrm>
          <a:prstGeom prst="rect">
            <a:avLst/>
          </a:prstGeom>
        </p:spPr>
        <p:txBody>
          <a:bodyPr wrap="none" lIns="0" rIns="0">
            <a:spAutoFit/>
          </a:bodyPr>
          <a:lstStyle/>
          <a:p>
            <a:r>
              <a:rPr lang="en-US" sz="600" dirty="0">
                <a:solidFill>
                  <a:srgbClr val="333333"/>
                </a:solidFill>
              </a:rPr>
              <a:t>© </a:t>
            </a:r>
            <a:r>
              <a:rPr lang="en-US" sz="600" dirty="0" smtClean="0">
                <a:solidFill>
                  <a:srgbClr val="333333"/>
                </a:solidFill>
              </a:rPr>
              <a:t>2017 </a:t>
            </a:r>
            <a:r>
              <a:rPr lang="en-US" sz="600" dirty="0">
                <a:solidFill>
                  <a:srgbClr val="333333"/>
                </a:solidFill>
              </a:rPr>
              <a:t>Stroz Friedberg. All rights reserved.</a:t>
            </a:r>
            <a:endParaRPr lang="en-US" sz="1400" dirty="0">
              <a:solidFill>
                <a:srgbClr val="333333"/>
              </a:solidFill>
            </a:endParaRPr>
          </a:p>
        </p:txBody>
      </p:sp>
      <p:sp>
        <p:nvSpPr>
          <p:cNvPr id="10" name="Rectangle 9"/>
          <p:cNvSpPr/>
          <p:nvPr userDrawn="1"/>
        </p:nvSpPr>
        <p:spPr>
          <a:xfrm>
            <a:off x="717391" y="3474668"/>
            <a:ext cx="7162800" cy="1138966"/>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5080">
              <a:lnSpc>
                <a:spcPct val="114000"/>
              </a:lnSpc>
              <a:spcAft>
                <a:spcPts val="500"/>
              </a:spcAft>
              <a:buClr>
                <a:srgbClr val="E7C641"/>
              </a:buClr>
            </a:pPr>
            <a:r>
              <a:rPr lang="en-US" sz="800" b="1" spc="-15" dirty="0" smtClean="0">
                <a:solidFill>
                  <a:srgbClr val="333333"/>
                </a:solidFill>
                <a:cs typeface="Arial" panose="020B0604020202020204" pitchFamily="34" charset="0"/>
              </a:rPr>
              <a:t>About Stroz Friedberg</a:t>
            </a:r>
          </a:p>
          <a:p>
            <a:pPr marR="5080">
              <a:lnSpc>
                <a:spcPct val="114000"/>
              </a:lnSpc>
              <a:spcAft>
                <a:spcPts val="500"/>
              </a:spcAft>
              <a:buClr>
                <a:srgbClr val="E7C641"/>
              </a:buClr>
            </a:pPr>
            <a:r>
              <a:rPr lang="en-US" sz="800" spc="-15" dirty="0" smtClean="0">
                <a:solidFill>
                  <a:srgbClr val="333333"/>
                </a:solidFill>
                <a:cs typeface="Arial" panose="020B0604020202020204" pitchFamily="34" charset="0"/>
              </a:rPr>
              <a:t>Stroz Friedberg, an Aon company, is a specialized risk management firm built to help clients solve the complex challenges prevalent in today’s digital, connected, and regulated business world. Our focus is on cybersecurity, with leading experts in digital forensics, incident response, and security science; investigation; eDiscovery; intellectual property; and due diligence. Stroz Friedberg works to maximize the health of an organization, ensuring its longevity, protection, and resilience. Founded in 2000 and acquired by Aon in 2016, Stroz Friedberg has thirteen offices across nine U.S. cities, London, Zurich, Dubai, and Hong Kong. Stroz Friedberg serves Fortune 100 companies, 80% of the AmLaw 100, and the Top 20 UK law firms. Learn more at https://www.strozfriedberg.com/.</a:t>
            </a:r>
          </a:p>
        </p:txBody>
      </p:sp>
      <p:sp>
        <p:nvSpPr>
          <p:cNvPr id="2" name="TextBox 1"/>
          <p:cNvSpPr txBox="1"/>
          <p:nvPr userDrawn="1"/>
        </p:nvSpPr>
        <p:spPr>
          <a:xfrm>
            <a:off x="-27143" y="-674255"/>
            <a:ext cx="3572791" cy="369332"/>
          </a:xfrm>
          <a:prstGeom prst="rect">
            <a:avLst/>
          </a:prstGeom>
          <a:noFill/>
        </p:spPr>
        <p:txBody>
          <a:bodyPr wrap="square" rtlCol="0">
            <a:spAutoFit/>
          </a:bodyPr>
          <a:lstStyle/>
          <a:p>
            <a:r>
              <a:rPr lang="en-US" dirty="0" smtClean="0">
                <a:solidFill>
                  <a:srgbClr val="333333"/>
                </a:solidFill>
              </a:rPr>
              <a:t>US English Boilerplate</a:t>
            </a:r>
            <a:endParaRPr lang="en-US" dirty="0">
              <a:solidFill>
                <a:srgbClr val="333333"/>
              </a:solidFill>
            </a:endParaRPr>
          </a:p>
        </p:txBody>
      </p:sp>
      <p:cxnSp>
        <p:nvCxnSpPr>
          <p:cNvPr id="5" name="Straight Connector 4"/>
          <p:cNvCxnSpPr/>
          <p:nvPr userDrawn="1"/>
        </p:nvCxnSpPr>
        <p:spPr>
          <a:xfrm>
            <a:off x="796315" y="3345418"/>
            <a:ext cx="530676"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4" name="Group 3"/>
          <p:cNvGrpSpPr/>
          <p:nvPr userDrawn="1"/>
        </p:nvGrpSpPr>
        <p:grpSpPr>
          <a:xfrm>
            <a:off x="793591" y="2229538"/>
            <a:ext cx="4630770" cy="276999"/>
            <a:chOff x="793591" y="2229538"/>
            <a:chExt cx="4630770" cy="276999"/>
          </a:xfrm>
        </p:grpSpPr>
        <p:sp>
          <p:nvSpPr>
            <p:cNvPr id="16" name="TextBox 15"/>
            <p:cNvSpPr txBox="1"/>
            <p:nvPr userDrawn="1"/>
          </p:nvSpPr>
          <p:spPr>
            <a:xfrm>
              <a:off x="793591" y="2229538"/>
              <a:ext cx="4630770" cy="276999"/>
            </a:xfrm>
            <a:prstGeom prst="rect">
              <a:avLst/>
            </a:prstGeom>
            <a:noFill/>
          </p:spPr>
          <p:txBody>
            <a:bodyPr wrap="square" lIns="0" rtlCol="0">
              <a:spAutoFit/>
            </a:bodyPr>
            <a:lstStyle/>
            <a:p>
              <a:r>
                <a:rPr lang="en-US" sz="1200" dirty="0" smtClean="0">
                  <a:solidFill>
                    <a:srgbClr val="333333"/>
                  </a:solidFill>
                  <a:ea typeface="+mj-ea"/>
                  <a:cs typeface="+mj-cs"/>
                </a:rPr>
                <a:t>To learn more, visit  </a:t>
              </a:r>
              <a:r>
                <a:rPr lang="en-US" sz="1200" u="sng" dirty="0" smtClean="0">
                  <a:solidFill>
                    <a:srgbClr val="333333"/>
                  </a:solidFill>
                  <a:uFill>
                    <a:solidFill>
                      <a:srgbClr val="E11B22"/>
                    </a:solidFill>
                  </a:uFill>
                  <a:ea typeface="+mj-ea"/>
                  <a:cs typeface="+mj-cs"/>
                </a:rPr>
                <a:t>www.strozfriedberg.com</a:t>
              </a:r>
              <a:endParaRPr lang="en-US" sz="1200" u="sng" dirty="0">
                <a:solidFill>
                  <a:srgbClr val="333333"/>
                </a:solidFill>
                <a:uFill>
                  <a:solidFill>
                    <a:srgbClr val="E11B22"/>
                  </a:solidFill>
                </a:uFill>
              </a:endParaRPr>
            </a:p>
          </p:txBody>
        </p:sp>
        <p:sp>
          <p:nvSpPr>
            <p:cNvPr id="3" name="Rectangle 2">
              <a:hlinkClick r:id="rId4"/>
            </p:cNvPr>
            <p:cNvSpPr/>
            <p:nvPr userDrawn="1"/>
          </p:nvSpPr>
          <p:spPr>
            <a:xfrm>
              <a:off x="2133600" y="2266950"/>
              <a:ext cx="1752600" cy="2395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Tree>
    <p:extLst>
      <p:ext uri="{BB962C8B-B14F-4D97-AF65-F5344CB8AC3E}">
        <p14:creationId xmlns:p14="http://schemas.microsoft.com/office/powerpoint/2010/main" val="424804244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620">
          <p15:clr>
            <a:srgbClr val="FBAE40"/>
          </p15:clr>
        </p15:guide>
        <p15:guide id="2" pos="288">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obranded - divider 1">
    <p:spTree>
      <p:nvGrpSpPr>
        <p:cNvPr id="1" name=""/>
        <p:cNvGrpSpPr/>
        <p:nvPr/>
      </p:nvGrpSpPr>
      <p:grpSpPr>
        <a:xfrm>
          <a:off x="0" y="0"/>
          <a:ext cx="0" cy="0"/>
          <a:chOff x="0" y="0"/>
          <a:chExt cx="0" cy="0"/>
        </a:xfrm>
      </p:grpSpPr>
      <p:sp>
        <p:nvSpPr>
          <p:cNvPr id="14" name="Freeform 13"/>
          <p:cNvSpPr/>
          <p:nvPr userDrawn="1"/>
        </p:nvSpPr>
        <p:spPr>
          <a:xfrm flipV="1">
            <a:off x="2209800" y="-10160"/>
            <a:ext cx="6934200" cy="2134200"/>
          </a:xfrm>
          <a:custGeom>
            <a:avLst/>
            <a:gdLst>
              <a:gd name="connsiteX0" fmla="*/ 0 w 6934200"/>
              <a:gd name="connsiteY0" fmla="*/ 2134200 h 2134200"/>
              <a:gd name="connsiteX1" fmla="*/ 6934200 w 6934200"/>
              <a:gd name="connsiteY1" fmla="*/ 2134200 h 2134200"/>
              <a:gd name="connsiteX2" fmla="*/ 6934200 w 6934200"/>
              <a:gd name="connsiteY2" fmla="*/ 550931 h 2134200"/>
              <a:gd name="connsiteX3" fmla="*/ 6286456 w 6934200"/>
              <a:gd name="connsiteY3" fmla="*/ 0 h 2134200"/>
            </a:gdLst>
            <a:ahLst/>
            <a:cxnLst>
              <a:cxn ang="0">
                <a:pos x="connsiteX0" y="connsiteY0"/>
              </a:cxn>
              <a:cxn ang="0">
                <a:pos x="connsiteX1" y="connsiteY1"/>
              </a:cxn>
              <a:cxn ang="0">
                <a:pos x="connsiteX2" y="connsiteY2"/>
              </a:cxn>
              <a:cxn ang="0">
                <a:pos x="connsiteX3" y="connsiteY3"/>
              </a:cxn>
            </a:cxnLst>
            <a:rect l="l" t="t" r="r" b="b"/>
            <a:pathLst>
              <a:path w="6934200" h="2134200">
                <a:moveTo>
                  <a:pt x="0" y="2134200"/>
                </a:moveTo>
                <a:lnTo>
                  <a:pt x="6934200" y="2134200"/>
                </a:lnTo>
                <a:lnTo>
                  <a:pt x="6934200" y="550931"/>
                </a:lnTo>
                <a:lnTo>
                  <a:pt x="6286456"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Title 1"/>
          <p:cNvSpPr>
            <a:spLocks noGrp="1"/>
          </p:cNvSpPr>
          <p:nvPr>
            <p:ph type="title"/>
          </p:nvPr>
        </p:nvSpPr>
        <p:spPr>
          <a:xfrm>
            <a:off x="838200" y="2106098"/>
            <a:ext cx="4399280" cy="2381250"/>
          </a:xfrm>
        </p:spPr>
        <p:txBody>
          <a:bodyPr lIns="0" anchor="t" anchorCtr="0"/>
          <a:lstStyle>
            <a:lvl1pPr>
              <a:defRPr sz="2800" b="0"/>
            </a:lvl1pPr>
          </a:lstStyle>
          <a:p>
            <a:r>
              <a:rPr lang="en-CA" dirty="0" smtClean="0"/>
              <a:t>Click to edit Master title style</a:t>
            </a:r>
            <a:endParaRPr lang="en-CA" dirty="0"/>
          </a:p>
        </p:txBody>
      </p:sp>
      <p:sp>
        <p:nvSpPr>
          <p:cNvPr id="11" name="Slide Number Placeholder 5"/>
          <p:cNvSpPr>
            <a:spLocks noGrp="1"/>
          </p:cNvSpPr>
          <p:nvPr>
            <p:ph type="sldNum" sz="quarter" idx="4"/>
          </p:nvPr>
        </p:nvSpPr>
        <p:spPr>
          <a:xfrm>
            <a:off x="8766534" y="4710904"/>
            <a:ext cx="384290" cy="278926"/>
          </a:xfrm>
          <a:prstGeom prst="rect">
            <a:avLst/>
          </a:prstGeom>
        </p:spPr>
        <p:txBody>
          <a:bodyPr vert="horz" lIns="91440" tIns="45720" rIns="91440" bIns="45720" rtlCol="0" anchor="ctr"/>
          <a:lstStyle>
            <a:lvl1pPr algn="r">
              <a:defRPr sz="700">
                <a:solidFill>
                  <a:schemeClr val="tx1">
                    <a:tint val="75000"/>
                  </a:schemeClr>
                </a:solidFill>
              </a:defRPr>
            </a:lvl1pPr>
          </a:lstStyle>
          <a:p>
            <a:fld id="{BC4C8756-E679-4598-BC3C-ADC4FBF8DB3A}" type="slidenum">
              <a:rPr lang="en-CA" smtClean="0">
                <a:solidFill>
                  <a:srgbClr val="333333">
                    <a:tint val="75000"/>
                  </a:srgbClr>
                </a:solidFill>
              </a:rPr>
              <a:pPr/>
              <a:t>‹#›</a:t>
            </a:fld>
            <a:endParaRPr lang="en-CA" dirty="0">
              <a:solidFill>
                <a:srgbClr val="333333">
                  <a:tint val="75000"/>
                </a:srgbClr>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3665" y="4699920"/>
            <a:ext cx="1832335" cy="229300"/>
          </a:xfrm>
          <a:prstGeom prst="rect">
            <a:avLst/>
          </a:prstGeom>
        </p:spPr>
      </p:pic>
      <p:sp>
        <p:nvSpPr>
          <p:cNvPr id="10" name="Slide Number Placeholder 5"/>
          <p:cNvSpPr txBox="1">
            <a:spLocks/>
          </p:cNvSpPr>
          <p:nvPr userDrawn="1"/>
        </p:nvSpPr>
        <p:spPr>
          <a:xfrm>
            <a:off x="8766534" y="4710904"/>
            <a:ext cx="384290" cy="278926"/>
          </a:xfrm>
          <a:prstGeom prst="rect">
            <a:avLst/>
          </a:prstGeom>
        </p:spPr>
        <p:txBody>
          <a:bodyPr vert="horz" lIns="91440" tIns="45720" rIns="91440" bIns="45720" rtlCol="0" anchor="ctr"/>
          <a:lstStyle>
            <a:defPPr>
              <a:defRPr lang="en-US"/>
            </a:defPPr>
            <a:lvl1pPr marL="0" algn="r" defTabSz="914400" rtl="0" eaLnBrk="1" latinLnBrk="0" hangingPunct="1">
              <a:defRPr sz="7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C4C8756-E679-4598-BC3C-ADC4FBF8DB3A}" type="slidenum">
              <a:rPr lang="en-CA" smtClean="0">
                <a:solidFill>
                  <a:srgbClr val="333333">
                    <a:tint val="75000"/>
                  </a:srgbClr>
                </a:solidFill>
              </a:rPr>
              <a:pPr/>
              <a:t>‹#›</a:t>
            </a:fld>
            <a:endParaRPr lang="en-CA" dirty="0">
              <a:solidFill>
                <a:srgbClr val="333333">
                  <a:tint val="75000"/>
                </a:srgbClr>
              </a:solidFill>
            </a:endParaRPr>
          </a:p>
        </p:txBody>
      </p:sp>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val="0"/>
              </a:ext>
            </a:extLst>
          </a:blip>
          <a:srcRect t="14546" b="19958"/>
          <a:stretch/>
        </p:blipFill>
        <p:spPr>
          <a:xfrm>
            <a:off x="8025384" y="4547319"/>
            <a:ext cx="943327" cy="441961"/>
          </a:xfrm>
          <a:prstGeom prst="rect">
            <a:avLst/>
          </a:prstGeom>
        </p:spPr>
      </p:pic>
      <p:sp>
        <p:nvSpPr>
          <p:cNvPr id="15" name="Rectangle 14"/>
          <p:cNvSpPr/>
          <p:nvPr userDrawn="1"/>
        </p:nvSpPr>
        <p:spPr>
          <a:xfrm>
            <a:off x="2438400" y="4804614"/>
            <a:ext cx="1484381" cy="184666"/>
          </a:xfrm>
          <a:prstGeom prst="rect">
            <a:avLst/>
          </a:prstGeom>
        </p:spPr>
        <p:txBody>
          <a:bodyPr wrap="none" lIns="0" rIns="0">
            <a:spAutoFit/>
          </a:bodyPr>
          <a:lstStyle/>
          <a:p>
            <a:r>
              <a:rPr lang="en-US" sz="600" dirty="0">
                <a:solidFill>
                  <a:prstClr val="white">
                    <a:lumMod val="65000"/>
                  </a:prstClr>
                </a:solidFill>
              </a:rPr>
              <a:t>© </a:t>
            </a:r>
            <a:r>
              <a:rPr lang="en-US" sz="600" dirty="0" smtClean="0">
                <a:solidFill>
                  <a:prstClr val="white">
                    <a:lumMod val="65000"/>
                  </a:prstClr>
                </a:solidFill>
              </a:rPr>
              <a:t>2017 </a:t>
            </a:r>
            <a:r>
              <a:rPr lang="en-US" sz="600" dirty="0">
                <a:solidFill>
                  <a:prstClr val="white">
                    <a:lumMod val="65000"/>
                  </a:prstClr>
                </a:solidFill>
              </a:rPr>
              <a:t>Stroz Friedberg. All rights reserved.</a:t>
            </a:r>
            <a:endParaRPr lang="en-US" sz="1400" dirty="0">
              <a:solidFill>
                <a:prstClr val="white">
                  <a:lumMod val="65000"/>
                </a:prstClr>
              </a:solidFill>
            </a:endParaRPr>
          </a:p>
        </p:txBody>
      </p:sp>
    </p:spTree>
    <p:extLst>
      <p:ext uri="{BB962C8B-B14F-4D97-AF65-F5344CB8AC3E}">
        <p14:creationId xmlns:p14="http://schemas.microsoft.com/office/powerpoint/2010/main" val="1104192540"/>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_Divider opt 2">
    <p:spTree>
      <p:nvGrpSpPr>
        <p:cNvPr id="1" name=""/>
        <p:cNvGrpSpPr/>
        <p:nvPr/>
      </p:nvGrpSpPr>
      <p:grpSpPr>
        <a:xfrm>
          <a:off x="0" y="0"/>
          <a:ext cx="0" cy="0"/>
          <a:chOff x="0" y="0"/>
          <a:chExt cx="0" cy="0"/>
        </a:xfrm>
      </p:grpSpPr>
      <p:pic>
        <p:nvPicPr>
          <p:cNvPr id="28" name="Picture 2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4699920"/>
            <a:ext cx="1832335" cy="229300"/>
          </a:xfrm>
          <a:prstGeom prst="rect">
            <a:avLst/>
          </a:prstGeom>
        </p:spPr>
      </p:pic>
      <p:sp>
        <p:nvSpPr>
          <p:cNvPr id="29" name="Slide Number Placeholder 5"/>
          <p:cNvSpPr>
            <a:spLocks noGrp="1"/>
          </p:cNvSpPr>
          <p:nvPr>
            <p:ph type="sldNum" sz="quarter" idx="4"/>
          </p:nvPr>
        </p:nvSpPr>
        <p:spPr>
          <a:xfrm>
            <a:off x="8766534" y="4710904"/>
            <a:ext cx="384290" cy="278926"/>
          </a:xfrm>
          <a:prstGeom prst="rect">
            <a:avLst/>
          </a:prstGeom>
        </p:spPr>
        <p:txBody>
          <a:bodyPr vert="horz" lIns="91440" tIns="45720" rIns="91440" bIns="45720" rtlCol="0" anchor="ctr"/>
          <a:lstStyle>
            <a:lvl1pPr algn="r">
              <a:defRPr sz="700">
                <a:solidFill>
                  <a:schemeClr val="tx1">
                    <a:tint val="75000"/>
                  </a:schemeClr>
                </a:solidFill>
              </a:defRPr>
            </a:lvl1pPr>
          </a:lstStyle>
          <a:p>
            <a:fld id="{BC4C8756-E679-4598-BC3C-ADC4FBF8DB3A}" type="slidenum">
              <a:rPr lang="en-CA" smtClean="0">
                <a:solidFill>
                  <a:srgbClr val="333333">
                    <a:tint val="75000"/>
                  </a:srgbClr>
                </a:solidFill>
              </a:rPr>
              <a:pPr/>
              <a:t>‹#›</a:t>
            </a:fld>
            <a:endParaRPr lang="en-CA" dirty="0">
              <a:solidFill>
                <a:srgbClr val="333333">
                  <a:tint val="75000"/>
                </a:srgbClr>
              </a:solidFill>
            </a:endParaRPr>
          </a:p>
        </p:txBody>
      </p:sp>
      <p:sp>
        <p:nvSpPr>
          <p:cNvPr id="6" name="Title 1"/>
          <p:cNvSpPr>
            <a:spLocks noGrp="1"/>
          </p:cNvSpPr>
          <p:nvPr>
            <p:ph type="title"/>
          </p:nvPr>
        </p:nvSpPr>
        <p:spPr>
          <a:xfrm>
            <a:off x="838200" y="1504950"/>
            <a:ext cx="4399280" cy="2381250"/>
          </a:xfrm>
        </p:spPr>
        <p:txBody>
          <a:bodyPr lIns="0" anchor="t" anchorCtr="0"/>
          <a:lstStyle>
            <a:lvl1pPr>
              <a:defRPr sz="2800" b="0"/>
            </a:lvl1pPr>
          </a:lstStyle>
          <a:p>
            <a:r>
              <a:rPr lang="en-CA" dirty="0" smtClean="0"/>
              <a:t>Click to edit Master title style</a:t>
            </a:r>
            <a:endParaRPr lang="en-CA" dirty="0"/>
          </a:p>
        </p:txBody>
      </p:sp>
      <p:pic>
        <p:nvPicPr>
          <p:cNvPr id="2" name="Picture 1"/>
          <p:cNvPicPr>
            <a:picLocks noChangeAspect="1"/>
          </p:cNvPicPr>
          <p:nvPr userDrawn="1"/>
        </p:nvPicPr>
        <p:blipFill rotWithShape="1">
          <a:blip r:embed="rId3" cstate="print">
            <a:extLst>
              <a:ext uri="{28A0092B-C50C-407E-A947-70E740481C1C}">
                <a14:useLocalDpi xmlns:a14="http://schemas.microsoft.com/office/drawing/2010/main" val="0"/>
              </a:ext>
            </a:extLst>
          </a:blip>
          <a:srcRect t="14546" b="19958"/>
          <a:stretch/>
        </p:blipFill>
        <p:spPr>
          <a:xfrm>
            <a:off x="7315119" y="4547319"/>
            <a:ext cx="943327" cy="441961"/>
          </a:xfrm>
          <a:prstGeom prst="rect">
            <a:avLst/>
          </a:prstGeom>
        </p:spPr>
      </p:pic>
      <p:sp>
        <p:nvSpPr>
          <p:cNvPr id="8" name="Rectangle 7"/>
          <p:cNvSpPr/>
          <p:nvPr userDrawn="1"/>
        </p:nvSpPr>
        <p:spPr>
          <a:xfrm>
            <a:off x="2822935" y="4804614"/>
            <a:ext cx="1484381" cy="184666"/>
          </a:xfrm>
          <a:prstGeom prst="rect">
            <a:avLst/>
          </a:prstGeom>
        </p:spPr>
        <p:txBody>
          <a:bodyPr wrap="none" lIns="0" rIns="0">
            <a:spAutoFit/>
          </a:bodyPr>
          <a:lstStyle/>
          <a:p>
            <a:r>
              <a:rPr lang="en-US" sz="600" dirty="0">
                <a:solidFill>
                  <a:prstClr val="white">
                    <a:lumMod val="65000"/>
                  </a:prstClr>
                </a:solidFill>
              </a:rPr>
              <a:t>© </a:t>
            </a:r>
            <a:r>
              <a:rPr lang="en-US" sz="600" dirty="0" smtClean="0">
                <a:solidFill>
                  <a:prstClr val="white">
                    <a:lumMod val="65000"/>
                  </a:prstClr>
                </a:solidFill>
              </a:rPr>
              <a:t>2017 </a:t>
            </a:r>
            <a:r>
              <a:rPr lang="en-US" sz="600" dirty="0">
                <a:solidFill>
                  <a:prstClr val="white">
                    <a:lumMod val="65000"/>
                  </a:prstClr>
                </a:solidFill>
              </a:rPr>
              <a:t>Stroz Friedberg. All rights reserved.</a:t>
            </a:r>
            <a:endParaRPr lang="en-US" sz="1400" dirty="0">
              <a:solidFill>
                <a:prstClr val="white">
                  <a:lumMod val="65000"/>
                </a:prstClr>
              </a:solidFill>
            </a:endParaRPr>
          </a:p>
        </p:txBody>
      </p:sp>
      <p:pic>
        <p:nvPicPr>
          <p:cNvPr id="9" name="Picture 8"/>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l="1344" t="-45311" r="-26904" b="10983"/>
          <a:stretch/>
        </p:blipFill>
        <p:spPr bwMode="auto">
          <a:xfrm>
            <a:off x="2676320" y="-1808977"/>
            <a:ext cx="8234680" cy="3614439"/>
          </a:xfrm>
          <a:custGeom>
            <a:avLst/>
            <a:gdLst>
              <a:gd name="connsiteX0" fmla="*/ 7382080 w 8234680"/>
              <a:gd name="connsiteY0" fmla="*/ 1432989 h 3614439"/>
              <a:gd name="connsiteX1" fmla="*/ 8234680 w 8234680"/>
              <a:gd name="connsiteY1" fmla="*/ 1807220 h 3614439"/>
              <a:gd name="connsiteX2" fmla="*/ 4117340 w 8234680"/>
              <a:gd name="connsiteY2" fmla="*/ 3614439 h 3614439"/>
              <a:gd name="connsiteX3" fmla="*/ 0 w 8234680"/>
              <a:gd name="connsiteY3" fmla="*/ 1807220 h 3614439"/>
              <a:gd name="connsiteX4" fmla="*/ 37186 w 8234680"/>
              <a:gd name="connsiteY4" fmla="*/ 1790898 h 3614439"/>
              <a:gd name="connsiteX5" fmla="*/ 7382080 w 8234680"/>
              <a:gd name="connsiteY5" fmla="*/ 1790898 h 3614439"/>
              <a:gd name="connsiteX6" fmla="*/ 4117340 w 8234680"/>
              <a:gd name="connsiteY6" fmla="*/ 0 h 3614439"/>
              <a:gd name="connsiteX7" fmla="*/ 5417612 w 8234680"/>
              <a:gd name="connsiteY7" fmla="*/ 570727 h 3614439"/>
              <a:gd name="connsiteX8" fmla="*/ 2817068 w 8234680"/>
              <a:gd name="connsiteY8" fmla="*/ 570727 h 3614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34680" h="3614439">
                <a:moveTo>
                  <a:pt x="7382080" y="1432989"/>
                </a:moveTo>
                <a:lnTo>
                  <a:pt x="8234680" y="1807220"/>
                </a:lnTo>
                <a:lnTo>
                  <a:pt x="4117340" y="3614439"/>
                </a:lnTo>
                <a:lnTo>
                  <a:pt x="0" y="1807220"/>
                </a:lnTo>
                <a:lnTo>
                  <a:pt x="37186" y="1790898"/>
                </a:lnTo>
                <a:lnTo>
                  <a:pt x="7382080" y="1790898"/>
                </a:lnTo>
                <a:close/>
                <a:moveTo>
                  <a:pt x="4117340" y="0"/>
                </a:moveTo>
                <a:lnTo>
                  <a:pt x="5417612" y="570727"/>
                </a:lnTo>
                <a:lnTo>
                  <a:pt x="2817068" y="57072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7109503"/>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Simple slide_Cobranded 3">
    <p:spTree>
      <p:nvGrpSpPr>
        <p:cNvPr id="1" name=""/>
        <p:cNvGrpSpPr/>
        <p:nvPr/>
      </p:nvGrpSpPr>
      <p:grpSpPr>
        <a:xfrm>
          <a:off x="0" y="0"/>
          <a:ext cx="0" cy="0"/>
          <a:chOff x="0" y="0"/>
          <a:chExt cx="0" cy="0"/>
        </a:xfrm>
      </p:grpSpPr>
      <p:sp>
        <p:nvSpPr>
          <p:cNvPr id="23" name="Text Placeholder 23"/>
          <p:cNvSpPr>
            <a:spLocks noGrp="1"/>
          </p:cNvSpPr>
          <p:nvPr>
            <p:ph type="body" sz="quarter" idx="10"/>
          </p:nvPr>
        </p:nvSpPr>
        <p:spPr>
          <a:xfrm>
            <a:off x="457200" y="971550"/>
            <a:ext cx="8229600" cy="3429000"/>
          </a:xfrm>
        </p:spPr>
        <p:txBody>
          <a:bodyPr/>
          <a:lstStyle>
            <a:lvl1pPr marL="342900" indent="-342900">
              <a:buClr>
                <a:schemeClr val="accent2"/>
              </a:buClr>
              <a:buFont typeface="Arial" panose="020B0604020202020204" pitchFamily="34" charset="0"/>
              <a:buChar char="+"/>
              <a:defRPr>
                <a:solidFill>
                  <a:schemeClr val="tx1"/>
                </a:solidFill>
              </a:defRPr>
            </a:lvl1pPr>
            <a:lvl2pPr marL="742950" indent="-285750">
              <a:buClr>
                <a:schemeClr val="accent2"/>
              </a:buClr>
              <a:buFont typeface="Arial" panose="020B0604020202020204" pitchFamily="34" charset="0"/>
              <a:buChar char="−"/>
              <a:defRPr>
                <a:solidFill>
                  <a:schemeClr val="tx1"/>
                </a:solidFill>
              </a:defRPr>
            </a:lvl2pPr>
            <a:lvl3pPr marL="1143000" indent="-228600">
              <a:buClr>
                <a:schemeClr val="accent2"/>
              </a:buClr>
              <a:buFont typeface="Arial" panose="020B0604020202020204" pitchFamily="34" charset="0"/>
              <a:buChar char="−"/>
              <a:defRPr>
                <a:solidFill>
                  <a:schemeClr val="tx1"/>
                </a:solidFill>
              </a:defRPr>
            </a:lvl3pPr>
            <a:lvl4pPr marL="1600200" indent="-228600">
              <a:buClr>
                <a:schemeClr val="accent2"/>
              </a:buClr>
              <a:buFont typeface="Arial" panose="020B0604020202020204" pitchFamily="34" charset="0"/>
              <a:buChar char="−"/>
              <a:defRPr>
                <a:solidFill>
                  <a:schemeClr val="tx1"/>
                </a:solidFill>
              </a:defRPr>
            </a:lvl4pPr>
            <a:lvl5pPr marL="2057400" indent="-228600">
              <a:buClr>
                <a:schemeClr val="accent2"/>
              </a:buClr>
              <a:buFont typeface="Arial" panose="020B0604020202020204" pitchFamily="34" charset="0"/>
              <a:buChar cha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8" name="Slide Number Placeholder 5"/>
          <p:cNvSpPr>
            <a:spLocks noGrp="1"/>
          </p:cNvSpPr>
          <p:nvPr>
            <p:ph type="sldNum" sz="quarter" idx="4"/>
          </p:nvPr>
        </p:nvSpPr>
        <p:spPr>
          <a:xfrm>
            <a:off x="8766534" y="4710904"/>
            <a:ext cx="384290" cy="278926"/>
          </a:xfrm>
          <a:prstGeom prst="rect">
            <a:avLst/>
          </a:prstGeom>
        </p:spPr>
        <p:txBody>
          <a:bodyPr vert="horz" lIns="91440" tIns="45720" rIns="91440" bIns="45720" rtlCol="0" anchor="ctr"/>
          <a:lstStyle>
            <a:lvl1pPr algn="r">
              <a:defRPr sz="700">
                <a:solidFill>
                  <a:schemeClr val="tx1">
                    <a:tint val="75000"/>
                  </a:schemeClr>
                </a:solidFill>
              </a:defRPr>
            </a:lvl1pPr>
          </a:lstStyle>
          <a:p>
            <a:fld id="{BC4C8756-E679-4598-BC3C-ADC4FBF8DB3A}" type="slidenum">
              <a:rPr lang="en-CA" smtClean="0">
                <a:solidFill>
                  <a:srgbClr val="333333">
                    <a:tint val="75000"/>
                  </a:srgbClr>
                </a:solidFill>
              </a:rPr>
              <a:pPr/>
              <a:t>‹#›</a:t>
            </a:fld>
            <a:endParaRPr lang="en-CA" dirty="0">
              <a:solidFill>
                <a:srgbClr val="333333">
                  <a:tint val="75000"/>
                </a:srgbClr>
              </a:solidFill>
            </a:endParaRPr>
          </a:p>
        </p:txBody>
      </p:sp>
      <p:sp>
        <p:nvSpPr>
          <p:cNvPr id="10" name="Rectangle 9"/>
          <p:cNvSpPr/>
          <p:nvPr userDrawn="1"/>
        </p:nvSpPr>
        <p:spPr>
          <a:xfrm>
            <a:off x="7202419" y="4768102"/>
            <a:ext cx="1484381" cy="184666"/>
          </a:xfrm>
          <a:prstGeom prst="rect">
            <a:avLst/>
          </a:prstGeom>
        </p:spPr>
        <p:txBody>
          <a:bodyPr wrap="none" lIns="0" rIns="0">
            <a:spAutoFit/>
          </a:bodyPr>
          <a:lstStyle/>
          <a:p>
            <a:r>
              <a:rPr lang="en-US" sz="600" dirty="0">
                <a:solidFill>
                  <a:prstClr val="white">
                    <a:lumMod val="65000"/>
                  </a:prstClr>
                </a:solidFill>
              </a:rPr>
              <a:t>© </a:t>
            </a:r>
            <a:r>
              <a:rPr lang="en-US" sz="600" dirty="0" smtClean="0">
                <a:solidFill>
                  <a:prstClr val="white">
                    <a:lumMod val="65000"/>
                  </a:prstClr>
                </a:solidFill>
              </a:rPr>
              <a:t>2017 </a:t>
            </a:r>
            <a:r>
              <a:rPr lang="en-US" sz="600" dirty="0">
                <a:solidFill>
                  <a:prstClr val="white">
                    <a:lumMod val="65000"/>
                  </a:prstClr>
                </a:solidFill>
              </a:rPr>
              <a:t>Stroz Friedberg. All rights reserved.</a:t>
            </a:r>
            <a:endParaRPr lang="en-US" sz="1400" dirty="0">
              <a:solidFill>
                <a:prstClr val="white">
                  <a:lumMod val="65000"/>
                </a:prstClr>
              </a:solidFill>
            </a:endParaRPr>
          </a:p>
        </p:txBody>
      </p:sp>
      <p:sp>
        <p:nvSpPr>
          <p:cNvPr id="11" name="Title 1"/>
          <p:cNvSpPr>
            <a:spLocks noGrp="1"/>
          </p:cNvSpPr>
          <p:nvPr>
            <p:ph type="title"/>
          </p:nvPr>
        </p:nvSpPr>
        <p:spPr>
          <a:xfrm>
            <a:off x="0" y="0"/>
            <a:ext cx="7467600" cy="685800"/>
          </a:xfrm>
        </p:spPr>
        <p:txBody>
          <a:bodyPr lIns="457200"/>
          <a:lstStyle>
            <a:lvl1pPr>
              <a:defRPr sz="2000" b="0"/>
            </a:lvl1pPr>
          </a:lstStyle>
          <a:p>
            <a:r>
              <a:rPr lang="en-CA" dirty="0" smtClean="0"/>
              <a:t>Click to edit Master title style</a:t>
            </a:r>
            <a:endParaRPr lang="en-CA" dirty="0"/>
          </a:p>
        </p:txBody>
      </p:sp>
      <p:cxnSp>
        <p:nvCxnSpPr>
          <p:cNvPr id="12" name="Straight Connector 11"/>
          <p:cNvCxnSpPr/>
          <p:nvPr userDrawn="1"/>
        </p:nvCxnSpPr>
        <p:spPr>
          <a:xfrm>
            <a:off x="457200" y="590550"/>
            <a:ext cx="8382000" cy="0"/>
          </a:xfrm>
          <a:prstGeom prst="line">
            <a:avLst/>
          </a:prstGeom>
          <a:ln w="9525">
            <a:solidFill>
              <a:schemeClr val="tx1">
                <a:lumMod val="65000"/>
                <a:lumOff val="35000"/>
              </a:schemeClr>
            </a:solidFill>
            <a:prstDash val="dash"/>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2985144233"/>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2_Simple slide_Cobranded 3">
    <p:spTree>
      <p:nvGrpSpPr>
        <p:cNvPr id="1" name=""/>
        <p:cNvGrpSpPr/>
        <p:nvPr/>
      </p:nvGrpSpPr>
      <p:grpSpPr>
        <a:xfrm>
          <a:off x="0" y="0"/>
          <a:ext cx="0" cy="0"/>
          <a:chOff x="0" y="0"/>
          <a:chExt cx="0" cy="0"/>
        </a:xfrm>
      </p:grpSpPr>
      <p:sp>
        <p:nvSpPr>
          <p:cNvPr id="23" name="Text Placeholder 23"/>
          <p:cNvSpPr>
            <a:spLocks noGrp="1"/>
          </p:cNvSpPr>
          <p:nvPr>
            <p:ph type="body" sz="quarter" idx="10"/>
          </p:nvPr>
        </p:nvSpPr>
        <p:spPr>
          <a:xfrm>
            <a:off x="457200" y="971550"/>
            <a:ext cx="8229600" cy="3429000"/>
          </a:xfrm>
        </p:spPr>
        <p:txBody>
          <a:bodyPr/>
          <a:lstStyle>
            <a:lvl1pPr marL="342900" indent="-342900">
              <a:buClr>
                <a:schemeClr val="accent2"/>
              </a:buClr>
              <a:buFont typeface="Arial" panose="020B0604020202020204" pitchFamily="34" charset="0"/>
              <a:buChar char="+"/>
              <a:defRPr>
                <a:solidFill>
                  <a:schemeClr val="tx1"/>
                </a:solidFill>
              </a:defRPr>
            </a:lvl1pPr>
            <a:lvl2pPr marL="742950" indent="-285750">
              <a:buClr>
                <a:schemeClr val="accent2"/>
              </a:buClr>
              <a:buFont typeface="Arial" panose="020B0604020202020204" pitchFamily="34" charset="0"/>
              <a:buChar char="−"/>
              <a:defRPr>
                <a:solidFill>
                  <a:schemeClr val="tx1"/>
                </a:solidFill>
              </a:defRPr>
            </a:lvl2pPr>
            <a:lvl3pPr marL="1143000" indent="-228600">
              <a:buClr>
                <a:schemeClr val="accent2"/>
              </a:buClr>
              <a:buFont typeface="Arial" panose="020B0604020202020204" pitchFamily="34" charset="0"/>
              <a:buChar char="−"/>
              <a:defRPr>
                <a:solidFill>
                  <a:schemeClr val="tx1"/>
                </a:solidFill>
              </a:defRPr>
            </a:lvl3pPr>
            <a:lvl4pPr marL="1600200" indent="-228600">
              <a:buClr>
                <a:schemeClr val="accent2"/>
              </a:buClr>
              <a:buFont typeface="Arial" panose="020B0604020202020204" pitchFamily="34" charset="0"/>
              <a:buChar char="−"/>
              <a:defRPr>
                <a:solidFill>
                  <a:schemeClr val="tx1"/>
                </a:solidFill>
              </a:defRPr>
            </a:lvl4pPr>
            <a:lvl5pPr marL="2057400" indent="-228600">
              <a:buClr>
                <a:schemeClr val="accent2"/>
              </a:buClr>
              <a:buFont typeface="Arial" panose="020B0604020202020204" pitchFamily="34" charset="0"/>
              <a:buChar cha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3665" y="4699920"/>
            <a:ext cx="1832335" cy="229300"/>
          </a:xfrm>
          <a:prstGeom prst="rect">
            <a:avLst/>
          </a:prstGeom>
        </p:spPr>
      </p:pic>
      <p:sp>
        <p:nvSpPr>
          <p:cNvPr id="8" name="Slide Number Placeholder 5"/>
          <p:cNvSpPr>
            <a:spLocks noGrp="1"/>
          </p:cNvSpPr>
          <p:nvPr>
            <p:ph type="sldNum" sz="quarter" idx="4"/>
          </p:nvPr>
        </p:nvSpPr>
        <p:spPr>
          <a:xfrm>
            <a:off x="8766534" y="4710904"/>
            <a:ext cx="384290" cy="278926"/>
          </a:xfrm>
          <a:prstGeom prst="rect">
            <a:avLst/>
          </a:prstGeom>
        </p:spPr>
        <p:txBody>
          <a:bodyPr vert="horz" lIns="91440" tIns="45720" rIns="91440" bIns="45720" rtlCol="0" anchor="ctr"/>
          <a:lstStyle>
            <a:lvl1pPr algn="r">
              <a:defRPr sz="700">
                <a:solidFill>
                  <a:schemeClr val="tx1">
                    <a:tint val="75000"/>
                  </a:schemeClr>
                </a:solidFill>
              </a:defRPr>
            </a:lvl1pPr>
          </a:lstStyle>
          <a:p>
            <a:fld id="{BC4C8756-E679-4598-BC3C-ADC4FBF8DB3A}" type="slidenum">
              <a:rPr lang="en-CA" smtClean="0">
                <a:solidFill>
                  <a:srgbClr val="333333">
                    <a:tint val="75000"/>
                  </a:srgbClr>
                </a:solidFill>
              </a:rPr>
              <a:pPr/>
              <a:t>‹#›</a:t>
            </a:fld>
            <a:endParaRPr lang="en-CA" dirty="0">
              <a:solidFill>
                <a:srgbClr val="333333">
                  <a:tint val="75000"/>
                </a:srgbClr>
              </a:solidFill>
            </a:endParaRP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t="14546" b="19958"/>
          <a:stretch/>
        </p:blipFill>
        <p:spPr>
          <a:xfrm>
            <a:off x="7315119" y="4547319"/>
            <a:ext cx="943327" cy="441961"/>
          </a:xfrm>
          <a:prstGeom prst="rect">
            <a:avLst/>
          </a:prstGeom>
        </p:spPr>
      </p:pic>
      <p:sp>
        <p:nvSpPr>
          <p:cNvPr id="10" name="Rectangle 9"/>
          <p:cNvSpPr/>
          <p:nvPr userDrawn="1"/>
        </p:nvSpPr>
        <p:spPr>
          <a:xfrm>
            <a:off x="2438400" y="4804614"/>
            <a:ext cx="1484381" cy="184666"/>
          </a:xfrm>
          <a:prstGeom prst="rect">
            <a:avLst/>
          </a:prstGeom>
        </p:spPr>
        <p:txBody>
          <a:bodyPr wrap="none" lIns="0" rIns="0">
            <a:spAutoFit/>
          </a:bodyPr>
          <a:lstStyle/>
          <a:p>
            <a:r>
              <a:rPr lang="en-US" sz="600" dirty="0">
                <a:solidFill>
                  <a:prstClr val="white">
                    <a:lumMod val="65000"/>
                  </a:prstClr>
                </a:solidFill>
              </a:rPr>
              <a:t>© </a:t>
            </a:r>
            <a:r>
              <a:rPr lang="en-US" sz="600" dirty="0" smtClean="0">
                <a:solidFill>
                  <a:prstClr val="white">
                    <a:lumMod val="65000"/>
                  </a:prstClr>
                </a:solidFill>
              </a:rPr>
              <a:t>2017 </a:t>
            </a:r>
            <a:r>
              <a:rPr lang="en-US" sz="600" dirty="0">
                <a:solidFill>
                  <a:prstClr val="white">
                    <a:lumMod val="65000"/>
                  </a:prstClr>
                </a:solidFill>
              </a:rPr>
              <a:t>Stroz Friedberg. All rights reserved.</a:t>
            </a:r>
            <a:endParaRPr lang="en-US" sz="1400" dirty="0">
              <a:solidFill>
                <a:prstClr val="white">
                  <a:lumMod val="65000"/>
                </a:prstClr>
              </a:solidFill>
            </a:endParaRPr>
          </a:p>
        </p:txBody>
      </p:sp>
      <p:sp>
        <p:nvSpPr>
          <p:cNvPr id="11" name="Title 1"/>
          <p:cNvSpPr>
            <a:spLocks noGrp="1"/>
          </p:cNvSpPr>
          <p:nvPr>
            <p:ph type="title"/>
          </p:nvPr>
        </p:nvSpPr>
        <p:spPr>
          <a:xfrm>
            <a:off x="0" y="0"/>
            <a:ext cx="7467600" cy="685800"/>
          </a:xfrm>
        </p:spPr>
        <p:txBody>
          <a:bodyPr lIns="457200"/>
          <a:lstStyle>
            <a:lvl1pPr>
              <a:defRPr sz="2000" b="0"/>
            </a:lvl1pPr>
          </a:lstStyle>
          <a:p>
            <a:r>
              <a:rPr lang="en-CA" dirty="0" smtClean="0"/>
              <a:t>Click to edit Master title style</a:t>
            </a:r>
            <a:endParaRPr lang="en-CA" dirty="0"/>
          </a:p>
        </p:txBody>
      </p:sp>
      <p:cxnSp>
        <p:nvCxnSpPr>
          <p:cNvPr id="12" name="Straight Connector 11"/>
          <p:cNvCxnSpPr/>
          <p:nvPr userDrawn="1"/>
        </p:nvCxnSpPr>
        <p:spPr>
          <a:xfrm>
            <a:off x="457200" y="590550"/>
            <a:ext cx="8382000" cy="0"/>
          </a:xfrm>
          <a:prstGeom prst="line">
            <a:avLst/>
          </a:prstGeom>
          <a:ln w="9525">
            <a:solidFill>
              <a:schemeClr val="tx1">
                <a:lumMod val="65000"/>
                <a:lumOff val="35000"/>
              </a:schemeClr>
            </a:solidFill>
            <a:prstDash val="dash"/>
          </a:ln>
        </p:spPr>
        <p:style>
          <a:lnRef idx="1">
            <a:schemeClr val="accent5"/>
          </a:lnRef>
          <a:fillRef idx="0">
            <a:schemeClr val="accent5"/>
          </a:fillRef>
          <a:effectRef idx="0">
            <a:schemeClr val="accent5"/>
          </a:effectRef>
          <a:fontRef idx="minor">
            <a:schemeClr val="tx1"/>
          </a:fontRef>
        </p:style>
      </p:cxnSp>
      <p:sp>
        <p:nvSpPr>
          <p:cNvPr id="13" name="TextBox 12"/>
          <p:cNvSpPr txBox="1"/>
          <p:nvPr userDrawn="1"/>
        </p:nvSpPr>
        <p:spPr>
          <a:xfrm>
            <a:off x="4742650" y="4805164"/>
            <a:ext cx="1752600" cy="184666"/>
          </a:xfrm>
          <a:prstGeom prst="rect">
            <a:avLst/>
          </a:prstGeom>
          <a:noFill/>
        </p:spPr>
        <p:txBody>
          <a:bodyPr wrap="square" rtlCol="0">
            <a:spAutoFit/>
          </a:bodyPr>
          <a:lstStyle/>
          <a:p>
            <a:pPr algn="ctr"/>
            <a:r>
              <a:rPr lang="en-US" sz="600" b="1" dirty="0" smtClean="0">
                <a:solidFill>
                  <a:srgbClr val="333333"/>
                </a:solidFill>
              </a:rPr>
              <a:t>CONFIDENTIAL</a:t>
            </a:r>
            <a:endParaRPr lang="en-US" sz="600" b="1" dirty="0">
              <a:solidFill>
                <a:srgbClr val="333333"/>
              </a:solidFill>
            </a:endParaRPr>
          </a:p>
        </p:txBody>
      </p:sp>
    </p:spTree>
    <p:extLst>
      <p:ext uri="{BB962C8B-B14F-4D97-AF65-F5344CB8AC3E}">
        <p14:creationId xmlns:p14="http://schemas.microsoft.com/office/powerpoint/2010/main" val="2724837015"/>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_Simple slide_Cobranded 3">
    <p:spTree>
      <p:nvGrpSpPr>
        <p:cNvPr id="1" name=""/>
        <p:cNvGrpSpPr/>
        <p:nvPr/>
      </p:nvGrpSpPr>
      <p:grpSpPr>
        <a:xfrm>
          <a:off x="0" y="0"/>
          <a:ext cx="0" cy="0"/>
          <a:chOff x="0" y="0"/>
          <a:chExt cx="0" cy="0"/>
        </a:xfrm>
      </p:grpSpPr>
      <p:sp>
        <p:nvSpPr>
          <p:cNvPr id="24" name="Title 1"/>
          <p:cNvSpPr>
            <a:spLocks noGrp="1"/>
          </p:cNvSpPr>
          <p:nvPr>
            <p:ph type="title"/>
          </p:nvPr>
        </p:nvSpPr>
        <p:spPr>
          <a:xfrm>
            <a:off x="-381000" y="0"/>
            <a:ext cx="5867400" cy="684989"/>
          </a:xfrm>
          <a:prstGeom prst="parallelogram">
            <a:avLst>
              <a:gd name="adj" fmla="val 56410"/>
            </a:avLst>
          </a:prstGeom>
          <a:solidFill>
            <a:schemeClr val="bg1">
              <a:lumMod val="85000"/>
            </a:schemeClr>
          </a:solidFill>
        </p:spPr>
        <p:txBody>
          <a:bodyPr wrap="none" lIns="228600"/>
          <a:lstStyle>
            <a:lvl1pPr>
              <a:defRPr sz="2000" b="0">
                <a:solidFill>
                  <a:schemeClr val="tx1"/>
                </a:solidFill>
              </a:defRPr>
            </a:lvl1pPr>
          </a:lstStyle>
          <a:p>
            <a:r>
              <a:rPr lang="en-CA" dirty="0" smtClean="0"/>
              <a:t>Click to edit Master title style</a:t>
            </a:r>
            <a:endParaRPr lang="en-CA" dirty="0"/>
          </a:p>
        </p:txBody>
      </p:sp>
      <p:sp>
        <p:nvSpPr>
          <p:cNvPr id="23" name="Text Placeholder 23"/>
          <p:cNvSpPr>
            <a:spLocks noGrp="1"/>
          </p:cNvSpPr>
          <p:nvPr>
            <p:ph type="body" sz="quarter" idx="10"/>
          </p:nvPr>
        </p:nvSpPr>
        <p:spPr>
          <a:xfrm>
            <a:off x="457200" y="971550"/>
            <a:ext cx="8229600" cy="3429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3665" y="4699920"/>
            <a:ext cx="1832335" cy="229300"/>
          </a:xfrm>
          <a:prstGeom prst="rect">
            <a:avLst/>
          </a:prstGeom>
        </p:spPr>
      </p:pic>
      <p:sp>
        <p:nvSpPr>
          <p:cNvPr id="8" name="Slide Number Placeholder 5"/>
          <p:cNvSpPr>
            <a:spLocks noGrp="1"/>
          </p:cNvSpPr>
          <p:nvPr>
            <p:ph type="sldNum" sz="quarter" idx="4"/>
          </p:nvPr>
        </p:nvSpPr>
        <p:spPr>
          <a:xfrm>
            <a:off x="8766534" y="4710904"/>
            <a:ext cx="384290" cy="278926"/>
          </a:xfrm>
          <a:prstGeom prst="rect">
            <a:avLst/>
          </a:prstGeom>
        </p:spPr>
        <p:txBody>
          <a:bodyPr vert="horz" lIns="91440" tIns="45720" rIns="91440" bIns="45720" rtlCol="0" anchor="ctr"/>
          <a:lstStyle>
            <a:lvl1pPr algn="r">
              <a:defRPr sz="700">
                <a:solidFill>
                  <a:schemeClr val="tx1">
                    <a:tint val="75000"/>
                  </a:schemeClr>
                </a:solidFill>
              </a:defRPr>
            </a:lvl1pPr>
          </a:lstStyle>
          <a:p>
            <a:fld id="{BC4C8756-E679-4598-BC3C-ADC4FBF8DB3A}" type="slidenum">
              <a:rPr lang="en-CA" smtClean="0">
                <a:solidFill>
                  <a:srgbClr val="333333">
                    <a:tint val="75000"/>
                  </a:srgbClr>
                </a:solidFill>
              </a:rPr>
              <a:pPr/>
              <a:t>‹#›</a:t>
            </a:fld>
            <a:endParaRPr lang="en-CA" dirty="0">
              <a:solidFill>
                <a:srgbClr val="333333">
                  <a:tint val="75000"/>
                </a:srgbClr>
              </a:solidFill>
            </a:endParaRP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t="14546" b="19958"/>
          <a:stretch/>
        </p:blipFill>
        <p:spPr>
          <a:xfrm>
            <a:off x="7315119" y="4547319"/>
            <a:ext cx="943327" cy="441961"/>
          </a:xfrm>
          <a:prstGeom prst="rect">
            <a:avLst/>
          </a:prstGeom>
        </p:spPr>
      </p:pic>
      <p:sp>
        <p:nvSpPr>
          <p:cNvPr id="10" name="Rectangle 9"/>
          <p:cNvSpPr/>
          <p:nvPr userDrawn="1"/>
        </p:nvSpPr>
        <p:spPr>
          <a:xfrm>
            <a:off x="2438400" y="4804614"/>
            <a:ext cx="1484381" cy="184666"/>
          </a:xfrm>
          <a:prstGeom prst="rect">
            <a:avLst/>
          </a:prstGeom>
        </p:spPr>
        <p:txBody>
          <a:bodyPr wrap="none" lIns="0" rIns="0">
            <a:spAutoFit/>
          </a:bodyPr>
          <a:lstStyle/>
          <a:p>
            <a:r>
              <a:rPr lang="en-US" sz="600" dirty="0">
                <a:solidFill>
                  <a:prstClr val="white">
                    <a:lumMod val="65000"/>
                  </a:prstClr>
                </a:solidFill>
              </a:rPr>
              <a:t>© </a:t>
            </a:r>
            <a:r>
              <a:rPr lang="en-US" sz="600" dirty="0" smtClean="0">
                <a:solidFill>
                  <a:prstClr val="white">
                    <a:lumMod val="65000"/>
                  </a:prstClr>
                </a:solidFill>
              </a:rPr>
              <a:t>2017 </a:t>
            </a:r>
            <a:r>
              <a:rPr lang="en-US" sz="600" dirty="0">
                <a:solidFill>
                  <a:prstClr val="white">
                    <a:lumMod val="65000"/>
                  </a:prstClr>
                </a:solidFill>
              </a:rPr>
              <a:t>Stroz Friedberg. All rights reserved.</a:t>
            </a:r>
            <a:endParaRPr lang="en-US" sz="1400" dirty="0">
              <a:solidFill>
                <a:prstClr val="white">
                  <a:lumMod val="65000"/>
                </a:prstClr>
              </a:solidFill>
            </a:endParaRPr>
          </a:p>
        </p:txBody>
      </p:sp>
    </p:spTree>
    <p:extLst>
      <p:ext uri="{BB962C8B-B14F-4D97-AF65-F5344CB8AC3E}">
        <p14:creationId xmlns:p14="http://schemas.microsoft.com/office/powerpoint/2010/main" val="1369927496"/>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Blank with copyright">
    <p:spTree>
      <p:nvGrpSpPr>
        <p:cNvPr id="1" name=""/>
        <p:cNvGrpSpPr/>
        <p:nvPr/>
      </p:nvGrpSpPr>
      <p:grpSpPr>
        <a:xfrm>
          <a:off x="0" y="0"/>
          <a:ext cx="0" cy="0"/>
          <a:chOff x="0" y="0"/>
          <a:chExt cx="0" cy="0"/>
        </a:xfrm>
      </p:grpSpPr>
      <p:sp>
        <p:nvSpPr>
          <p:cNvPr id="9" name="Slide Number Placeholder 5"/>
          <p:cNvSpPr>
            <a:spLocks noGrp="1"/>
          </p:cNvSpPr>
          <p:nvPr>
            <p:ph type="sldNum" sz="quarter" idx="4"/>
          </p:nvPr>
        </p:nvSpPr>
        <p:spPr>
          <a:xfrm>
            <a:off x="8766534" y="4864574"/>
            <a:ext cx="384290" cy="278926"/>
          </a:xfrm>
          <a:prstGeom prst="rect">
            <a:avLst/>
          </a:prstGeom>
        </p:spPr>
        <p:txBody>
          <a:bodyPr vert="horz" lIns="91440" tIns="45720" rIns="91440" bIns="45720" rtlCol="0" anchor="ctr"/>
          <a:lstStyle>
            <a:lvl1pPr algn="r">
              <a:defRPr sz="1000">
                <a:solidFill>
                  <a:schemeClr val="tx1">
                    <a:tint val="75000"/>
                  </a:schemeClr>
                </a:solidFill>
              </a:defRPr>
            </a:lvl1pPr>
          </a:lstStyle>
          <a:p>
            <a:fld id="{BC4C8756-E679-4598-BC3C-ADC4FBF8DB3A}" type="slidenum">
              <a:rPr lang="en-CA" smtClean="0">
                <a:solidFill>
                  <a:srgbClr val="333333">
                    <a:tint val="75000"/>
                  </a:srgbClr>
                </a:solidFill>
              </a:rPr>
              <a:pPr/>
              <a:t>‹#›</a:t>
            </a:fld>
            <a:endParaRPr lang="en-CA" dirty="0">
              <a:solidFill>
                <a:srgbClr val="333333">
                  <a:tint val="75000"/>
                </a:srgbClr>
              </a:solidFill>
            </a:endParaRPr>
          </a:p>
        </p:txBody>
      </p:sp>
      <p:sp>
        <p:nvSpPr>
          <p:cNvPr id="4" name="Title 1"/>
          <p:cNvSpPr>
            <a:spLocks noGrp="1"/>
          </p:cNvSpPr>
          <p:nvPr>
            <p:ph type="title"/>
          </p:nvPr>
        </p:nvSpPr>
        <p:spPr>
          <a:xfrm>
            <a:off x="-381000" y="0"/>
            <a:ext cx="5867400" cy="684989"/>
          </a:xfrm>
          <a:prstGeom prst="parallelogram">
            <a:avLst>
              <a:gd name="adj" fmla="val 56410"/>
            </a:avLst>
          </a:prstGeom>
          <a:solidFill>
            <a:schemeClr val="bg1">
              <a:lumMod val="85000"/>
            </a:schemeClr>
          </a:solidFill>
        </p:spPr>
        <p:txBody>
          <a:bodyPr wrap="none" lIns="228600"/>
          <a:lstStyle>
            <a:lvl1pPr>
              <a:defRPr sz="2000" b="1">
                <a:solidFill>
                  <a:schemeClr val="tx1"/>
                </a:solidFill>
              </a:defRPr>
            </a:lvl1pPr>
          </a:lstStyle>
          <a:p>
            <a:r>
              <a:rPr lang="en-CA" dirty="0" smtClean="0"/>
              <a:t>Click to edit Master title style</a:t>
            </a:r>
            <a:endParaRPr lang="en-CA"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3665" y="4826920"/>
            <a:ext cx="1832335" cy="229300"/>
          </a:xfrm>
          <a:prstGeom prst="rect">
            <a:avLst/>
          </a:prstGeom>
        </p:spPr>
      </p:pic>
      <p:pic>
        <p:nvPicPr>
          <p:cNvPr id="6" name="Picture 5"/>
          <p:cNvPicPr>
            <a:picLocks noChangeAspect="1"/>
          </p:cNvPicPr>
          <p:nvPr userDrawn="1"/>
        </p:nvPicPr>
        <p:blipFill rotWithShape="1">
          <a:blip r:embed="rId3" cstate="print">
            <a:extLst>
              <a:ext uri="{28A0092B-C50C-407E-A947-70E740481C1C}">
                <a14:useLocalDpi xmlns:a14="http://schemas.microsoft.com/office/drawing/2010/main" val="0"/>
              </a:ext>
            </a:extLst>
          </a:blip>
          <a:srcRect t="14546" b="19958"/>
          <a:stretch/>
        </p:blipFill>
        <p:spPr>
          <a:xfrm>
            <a:off x="7819673" y="4674319"/>
            <a:ext cx="943327" cy="441961"/>
          </a:xfrm>
          <a:prstGeom prst="rect">
            <a:avLst/>
          </a:prstGeom>
        </p:spPr>
      </p:pic>
      <p:sp>
        <p:nvSpPr>
          <p:cNvPr id="7" name="Rectangle 6"/>
          <p:cNvSpPr/>
          <p:nvPr userDrawn="1"/>
        </p:nvSpPr>
        <p:spPr>
          <a:xfrm>
            <a:off x="2438400" y="4931614"/>
            <a:ext cx="1484381" cy="184666"/>
          </a:xfrm>
          <a:prstGeom prst="rect">
            <a:avLst/>
          </a:prstGeom>
        </p:spPr>
        <p:txBody>
          <a:bodyPr wrap="none" lIns="0" rIns="0">
            <a:spAutoFit/>
          </a:bodyPr>
          <a:lstStyle/>
          <a:p>
            <a:r>
              <a:rPr lang="en-US" sz="600" dirty="0">
                <a:solidFill>
                  <a:prstClr val="white">
                    <a:lumMod val="65000"/>
                  </a:prstClr>
                </a:solidFill>
              </a:rPr>
              <a:t>© </a:t>
            </a:r>
            <a:r>
              <a:rPr lang="en-US" sz="600" dirty="0" smtClean="0">
                <a:solidFill>
                  <a:prstClr val="white">
                    <a:lumMod val="65000"/>
                  </a:prstClr>
                </a:solidFill>
              </a:rPr>
              <a:t>2017 </a:t>
            </a:r>
            <a:r>
              <a:rPr lang="en-US" sz="600" dirty="0">
                <a:solidFill>
                  <a:prstClr val="white">
                    <a:lumMod val="65000"/>
                  </a:prstClr>
                </a:solidFill>
              </a:rPr>
              <a:t>Stroz Friedberg. All rights reserved.</a:t>
            </a:r>
            <a:endParaRPr lang="en-US" sz="1400" dirty="0">
              <a:solidFill>
                <a:prstClr val="white">
                  <a:lumMod val="65000"/>
                </a:prstClr>
              </a:solidFill>
            </a:endParaRPr>
          </a:p>
        </p:txBody>
      </p:sp>
    </p:spTree>
    <p:extLst>
      <p:ext uri="{BB962C8B-B14F-4D97-AF65-F5344CB8AC3E}">
        <p14:creationId xmlns:p14="http://schemas.microsoft.com/office/powerpoint/2010/main" val="2431488030"/>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Heading only">
    <p:spTree>
      <p:nvGrpSpPr>
        <p:cNvPr id="1" name=""/>
        <p:cNvGrpSpPr/>
        <p:nvPr/>
      </p:nvGrpSpPr>
      <p:grpSpPr>
        <a:xfrm>
          <a:off x="0" y="0"/>
          <a:ext cx="0" cy="0"/>
          <a:chOff x="0" y="0"/>
          <a:chExt cx="0" cy="0"/>
        </a:xfrm>
      </p:grpSpPr>
      <p:sp>
        <p:nvSpPr>
          <p:cNvPr id="24" name="Title 1"/>
          <p:cNvSpPr>
            <a:spLocks noGrp="1"/>
          </p:cNvSpPr>
          <p:nvPr>
            <p:ph type="title"/>
          </p:nvPr>
        </p:nvSpPr>
        <p:spPr>
          <a:xfrm>
            <a:off x="-381000" y="0"/>
            <a:ext cx="5867400" cy="684989"/>
          </a:xfrm>
          <a:prstGeom prst="parallelogram">
            <a:avLst>
              <a:gd name="adj" fmla="val 56410"/>
            </a:avLst>
          </a:prstGeom>
          <a:solidFill>
            <a:schemeClr val="tx1"/>
          </a:solidFill>
        </p:spPr>
        <p:txBody>
          <a:bodyPr wrap="none" lIns="228600"/>
          <a:lstStyle>
            <a:lvl1pPr>
              <a:defRPr>
                <a:solidFill>
                  <a:schemeClr val="bg1"/>
                </a:solidFill>
              </a:defRPr>
            </a:lvl1pPr>
          </a:lstStyle>
          <a:p>
            <a:r>
              <a:rPr lang="en-CA" dirty="0" smtClean="0"/>
              <a:t>Click to edit Master title style</a:t>
            </a:r>
            <a:endParaRPr lang="en-CA" dirty="0"/>
          </a:p>
        </p:txBody>
      </p:sp>
      <p:sp>
        <p:nvSpPr>
          <p:cNvPr id="27" name="Rectangle 26"/>
          <p:cNvSpPr/>
          <p:nvPr userDrawn="1"/>
        </p:nvSpPr>
        <p:spPr>
          <a:xfrm>
            <a:off x="457200" y="4913166"/>
            <a:ext cx="1484381" cy="184666"/>
          </a:xfrm>
          <a:prstGeom prst="rect">
            <a:avLst/>
          </a:prstGeom>
        </p:spPr>
        <p:txBody>
          <a:bodyPr wrap="none" lIns="0" rIns="0">
            <a:spAutoFit/>
          </a:bodyPr>
          <a:lstStyle/>
          <a:p>
            <a:r>
              <a:rPr lang="en-US" sz="600" dirty="0">
                <a:solidFill>
                  <a:prstClr val="white">
                    <a:lumMod val="65000"/>
                  </a:prstClr>
                </a:solidFill>
              </a:rPr>
              <a:t>© </a:t>
            </a:r>
            <a:r>
              <a:rPr lang="en-US" sz="600" dirty="0" smtClean="0">
                <a:solidFill>
                  <a:prstClr val="white">
                    <a:lumMod val="65000"/>
                  </a:prstClr>
                </a:solidFill>
              </a:rPr>
              <a:t>2017 </a:t>
            </a:r>
            <a:r>
              <a:rPr lang="en-US" sz="600" dirty="0">
                <a:solidFill>
                  <a:prstClr val="white">
                    <a:lumMod val="65000"/>
                  </a:prstClr>
                </a:solidFill>
              </a:rPr>
              <a:t>Stroz Friedberg. All rights reserved.</a:t>
            </a:r>
            <a:endParaRPr lang="en-US" sz="1400" dirty="0">
              <a:solidFill>
                <a:prstClr val="white">
                  <a:lumMod val="65000"/>
                </a:prstClr>
              </a:solidFill>
            </a:endParaRPr>
          </a:p>
        </p:txBody>
      </p:sp>
      <p:pic>
        <p:nvPicPr>
          <p:cNvPr id="28" name="Picture 2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34199" y="4830082"/>
            <a:ext cx="1832335" cy="229300"/>
          </a:xfrm>
          <a:prstGeom prst="rect">
            <a:avLst/>
          </a:prstGeom>
        </p:spPr>
      </p:pic>
      <p:sp>
        <p:nvSpPr>
          <p:cNvPr id="29" name="Slide Number Placeholder 5"/>
          <p:cNvSpPr>
            <a:spLocks noGrp="1"/>
          </p:cNvSpPr>
          <p:nvPr>
            <p:ph type="sldNum" sz="quarter" idx="4"/>
          </p:nvPr>
        </p:nvSpPr>
        <p:spPr>
          <a:xfrm>
            <a:off x="8766534" y="4864574"/>
            <a:ext cx="384290" cy="278926"/>
          </a:xfrm>
          <a:prstGeom prst="rect">
            <a:avLst/>
          </a:prstGeom>
        </p:spPr>
        <p:txBody>
          <a:bodyPr vert="horz" lIns="91440" tIns="45720" rIns="91440" bIns="45720" rtlCol="0" anchor="ctr"/>
          <a:lstStyle>
            <a:lvl1pPr algn="r">
              <a:defRPr sz="1000">
                <a:solidFill>
                  <a:schemeClr val="tx1">
                    <a:tint val="75000"/>
                  </a:schemeClr>
                </a:solidFill>
              </a:defRPr>
            </a:lvl1pPr>
          </a:lstStyle>
          <a:p>
            <a:fld id="{BC4C8756-E679-4598-BC3C-ADC4FBF8DB3A}" type="slidenum">
              <a:rPr lang="en-CA" smtClean="0">
                <a:solidFill>
                  <a:srgbClr val="333333">
                    <a:tint val="75000"/>
                  </a:srgbClr>
                </a:solidFill>
              </a:rPr>
              <a:pPr/>
              <a:t>‹#›</a:t>
            </a:fld>
            <a:endParaRPr lang="en-CA" dirty="0">
              <a:solidFill>
                <a:srgbClr val="333333">
                  <a:tint val="75000"/>
                </a:srgbClr>
              </a:solidFill>
            </a:endParaRPr>
          </a:p>
        </p:txBody>
      </p:sp>
    </p:spTree>
    <p:extLst>
      <p:ext uri="{BB962C8B-B14F-4D97-AF65-F5344CB8AC3E}">
        <p14:creationId xmlns:p14="http://schemas.microsoft.com/office/powerpoint/2010/main" val="424070064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ransition Slide C">
    <p:spTree>
      <p:nvGrpSpPr>
        <p:cNvPr id="1" name=""/>
        <p:cNvGrpSpPr/>
        <p:nvPr/>
      </p:nvGrpSpPr>
      <p:grpSpPr>
        <a:xfrm>
          <a:off x="0" y="0"/>
          <a:ext cx="0" cy="0"/>
          <a:chOff x="0" y="0"/>
          <a:chExt cx="0" cy="0"/>
        </a:xfrm>
      </p:grpSpPr>
      <p:pic>
        <p:nvPicPr>
          <p:cNvPr id="25"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1826542" y="0"/>
            <a:ext cx="7317458" cy="5145088"/>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1"/>
          <p:cNvSpPr/>
          <p:nvPr userDrawn="1"/>
        </p:nvSpPr>
        <p:spPr>
          <a:xfrm>
            <a:off x="0" y="-4"/>
            <a:ext cx="4918529" cy="5143505"/>
          </a:xfrm>
          <a:custGeom>
            <a:avLst/>
            <a:gdLst/>
            <a:ahLst/>
            <a:cxnLst/>
            <a:rect l="l" t="t" r="r" b="b"/>
            <a:pathLst>
              <a:path w="4918529" h="5143505">
                <a:moveTo>
                  <a:pt x="0" y="0"/>
                </a:moveTo>
                <a:lnTo>
                  <a:pt x="2048329" y="0"/>
                </a:lnTo>
                <a:lnTo>
                  <a:pt x="2048329" y="3"/>
                </a:lnTo>
                <a:lnTo>
                  <a:pt x="4918529" y="3"/>
                </a:lnTo>
                <a:lnTo>
                  <a:pt x="2048329" y="5143504"/>
                </a:lnTo>
                <a:lnTo>
                  <a:pt x="2048329" y="5143505"/>
                </a:lnTo>
                <a:lnTo>
                  <a:pt x="0" y="514350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6" name="Title 24"/>
          <p:cNvSpPr>
            <a:spLocks noGrp="1"/>
          </p:cNvSpPr>
          <p:nvPr>
            <p:ph type="title"/>
          </p:nvPr>
        </p:nvSpPr>
        <p:spPr>
          <a:xfrm>
            <a:off x="457200" y="800100"/>
            <a:ext cx="3124200" cy="857250"/>
          </a:xfrm>
        </p:spPr>
        <p:txBody>
          <a:bodyPr anchor="t">
            <a:noAutofit/>
          </a:bodyPr>
          <a:lstStyle>
            <a:lvl1pPr>
              <a:defRPr sz="3000" b="1">
                <a:solidFill>
                  <a:schemeClr val="bg1"/>
                </a:solidFill>
              </a:defRPr>
            </a:lvl1pPr>
          </a:lstStyle>
          <a:p>
            <a:r>
              <a:rPr lang="en-CA" dirty="0" smtClean="0"/>
              <a:t>Click to edit Master title style</a:t>
            </a:r>
            <a:endParaRPr lang="en-CA" dirty="0"/>
          </a:p>
        </p:txBody>
      </p:sp>
      <p:sp>
        <p:nvSpPr>
          <p:cNvPr id="8" name="Rectangle 7"/>
          <p:cNvSpPr/>
          <p:nvPr userDrawn="1"/>
        </p:nvSpPr>
        <p:spPr>
          <a:xfrm>
            <a:off x="457200" y="4913166"/>
            <a:ext cx="1484381" cy="184666"/>
          </a:xfrm>
          <a:prstGeom prst="rect">
            <a:avLst/>
          </a:prstGeom>
        </p:spPr>
        <p:txBody>
          <a:bodyPr wrap="none" lIns="0" rIns="0">
            <a:spAutoFit/>
          </a:bodyPr>
          <a:lstStyle/>
          <a:p>
            <a:r>
              <a:rPr lang="en-US" sz="600" dirty="0">
                <a:solidFill>
                  <a:schemeClr val="accent6">
                    <a:lumMod val="10000"/>
                  </a:schemeClr>
                </a:solidFill>
              </a:rPr>
              <a:t>© 2016 Stroz Friedberg. All rights reserved.</a:t>
            </a:r>
            <a:endParaRPr lang="en-US" sz="1400" dirty="0">
              <a:solidFill>
                <a:schemeClr val="accent6">
                  <a:lumMod val="10000"/>
                </a:schemeClr>
              </a:solidFill>
            </a:endParaRP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00" y="4822825"/>
            <a:ext cx="1832337" cy="229300"/>
          </a:xfrm>
          <a:prstGeom prst="rect">
            <a:avLst/>
          </a:prstGeom>
          <a:effectLst>
            <a:outerShdw blurRad="76200" dir="5400000" algn="ctr" rotWithShape="0">
              <a:schemeClr val="tx1"/>
            </a:outerShdw>
          </a:effectLst>
        </p:spPr>
      </p:pic>
    </p:spTree>
    <p:extLst>
      <p:ext uri="{BB962C8B-B14F-4D97-AF65-F5344CB8AC3E}">
        <p14:creationId xmlns:p14="http://schemas.microsoft.com/office/powerpoint/2010/main" val="345029255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63.xml"/></Relationships>
</file>

<file path=ppt/slideMasters/_rels/slideMaster4.xml.rels><?xml version="1.0" encoding="UTF-8" standalone="yes"?>
<Relationships xmlns="http://schemas.openxmlformats.org/package/2006/relationships"><Relationship Id="rId1"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slideLayout" Target="../slideLayouts/slideLayout76.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2" Type="http://schemas.openxmlformats.org/officeDocument/2006/relationships/slideLayout" Target="../slideLayouts/slideLayout65.xml"/><Relationship Id="rId16" Type="http://schemas.openxmlformats.org/officeDocument/2006/relationships/theme" Target="../theme/theme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5" Type="http://schemas.openxmlformats.org/officeDocument/2006/relationships/slideLayout" Target="../slideLayouts/slideLayout7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slideLayout" Target="../slideLayouts/slideLayout7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6.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0" tIns="0" rIns="0" bIns="0" rtlCol="0" anchor="ctr">
            <a:no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200150"/>
            <a:ext cx="8229600" cy="3394075"/>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CA" dirty="0"/>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CA" dirty="0" smtClean="0"/>
              <a:t>Confidential</a:t>
            </a:r>
            <a:endParaRPr lang="en-CA" dirty="0"/>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BC4C8756-E679-4598-BC3C-ADC4FBF8DB3A}" type="slidenum">
              <a:rPr lang="en-CA" smtClean="0"/>
              <a:t>‹#›</a:t>
            </a:fld>
            <a:endParaRPr lang="en-CA" dirty="0"/>
          </a:p>
        </p:txBody>
      </p:sp>
    </p:spTree>
    <p:extLst>
      <p:ext uri="{BB962C8B-B14F-4D97-AF65-F5344CB8AC3E}">
        <p14:creationId xmlns:p14="http://schemas.microsoft.com/office/powerpoint/2010/main" val="220421414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7" r:id="rId3"/>
    <p:sldLayoutId id="2147483678" r:id="rId4"/>
    <p:sldLayoutId id="2147483679" r:id="rId5"/>
    <p:sldLayoutId id="2147483680" r:id="rId6"/>
    <p:sldLayoutId id="2147483681" r:id="rId7"/>
    <p:sldLayoutId id="2147483683" r:id="rId8"/>
    <p:sldLayoutId id="2147483682" r:id="rId9"/>
    <p:sldLayoutId id="2147483715" r:id="rId10"/>
    <p:sldLayoutId id="2147483716" r:id="rId11"/>
    <p:sldLayoutId id="2147483687" r:id="rId12"/>
    <p:sldLayoutId id="2147483694" r:id="rId13"/>
    <p:sldLayoutId id="2147483729" r:id="rId14"/>
    <p:sldLayoutId id="2147483717" r:id="rId15"/>
    <p:sldLayoutId id="2147483720" r:id="rId16"/>
    <p:sldLayoutId id="2147483722" r:id="rId17"/>
    <p:sldLayoutId id="2147483721" r:id="rId18"/>
    <p:sldLayoutId id="2147483733" r:id="rId19"/>
    <p:sldLayoutId id="2147483734" r:id="rId20"/>
    <p:sldLayoutId id="2147483735" r:id="rId21"/>
    <p:sldLayoutId id="2147483691" r:id="rId22"/>
    <p:sldLayoutId id="2147483692" r:id="rId23"/>
    <p:sldLayoutId id="2147483732" r:id="rId24"/>
    <p:sldLayoutId id="2147483803" r:id="rId25"/>
    <p:sldLayoutId id="2147483723" r:id="rId26"/>
    <p:sldLayoutId id="2147483731" r:id="rId27"/>
    <p:sldLayoutId id="2147483740" r:id="rId28"/>
    <p:sldLayoutId id="2147483727" r:id="rId29"/>
    <p:sldLayoutId id="2147483728" r:id="rId30"/>
    <p:sldLayoutId id="2147483725" r:id="rId31"/>
    <p:sldLayoutId id="2147483726" r:id="rId32"/>
    <p:sldLayoutId id="2147483741" r:id="rId33"/>
    <p:sldLayoutId id="2147483747" r:id="rId34"/>
    <p:sldLayoutId id="2147483744" r:id="rId35"/>
    <p:sldLayoutId id="2147483705" r:id="rId36"/>
    <p:sldLayoutId id="2147483764" r:id="rId37"/>
    <p:sldLayoutId id="2147483737" r:id="rId38"/>
    <p:sldLayoutId id="2147483667" r:id="rId39"/>
    <p:sldLayoutId id="2147483738" r:id="rId40"/>
    <p:sldLayoutId id="2147483761" r:id="rId41"/>
    <p:sldLayoutId id="2147483710" r:id="rId42"/>
    <p:sldLayoutId id="2147483763" r:id="rId43"/>
    <p:sldLayoutId id="2147483759" r:id="rId44"/>
    <p:sldLayoutId id="2147483730" r:id="rId45"/>
    <p:sldLayoutId id="2147483760" r:id="rId46"/>
    <p:sldLayoutId id="2147483752" r:id="rId47"/>
    <p:sldLayoutId id="2147483748" r:id="rId48"/>
    <p:sldLayoutId id="2147483762" r:id="rId49"/>
    <p:sldLayoutId id="2147483757" r:id="rId50"/>
    <p:sldLayoutId id="2147483783" r:id="rId51"/>
    <p:sldLayoutId id="2147483784" r:id="rId52"/>
    <p:sldLayoutId id="2147483786" r:id="rId53"/>
    <p:sldLayoutId id="2147483787" r:id="rId54"/>
    <p:sldLayoutId id="2147483788" r:id="rId55"/>
    <p:sldLayoutId id="2147483789" r:id="rId56"/>
    <p:sldLayoutId id="2147483790" r:id="rId57"/>
    <p:sldLayoutId id="2147483791" r:id="rId58"/>
    <p:sldLayoutId id="2147483792" r:id="rId59"/>
    <p:sldLayoutId id="2147483793" r:id="rId60"/>
    <p:sldLayoutId id="2147483795" r:id="rId61"/>
    <p:sldLayoutId id="2147483805" r:id="rId62"/>
  </p:sldLayoutIdLst>
  <p:timing>
    <p:tnLst>
      <p:par>
        <p:cTn id="1" dur="indefinite" restart="never" nodeType="tmRoot"/>
      </p:par>
    </p:tnLst>
  </p:timing>
  <p:hf hdr="0" ftr="0" dt="0"/>
  <p:txStyles>
    <p:titleStyle>
      <a:lvl1pPr algn="l" defTabSz="914400" rtl="0" eaLnBrk="1" latinLnBrk="0" hangingPunct="1">
        <a:spcBef>
          <a:spcPct val="0"/>
        </a:spcBef>
        <a:buNone/>
        <a:defRPr sz="2400" b="1" kern="1200">
          <a:solidFill>
            <a:schemeClr val="tx1"/>
          </a:solidFill>
          <a:latin typeface="+mj-lt"/>
          <a:ea typeface="+mj-ea"/>
          <a:cs typeface="+mj-cs"/>
        </a:defRPr>
      </a:lvl1pPr>
    </p:titleStyle>
    <p:bodyStyle>
      <a:lvl1pPr marL="342900" marR="0" indent="-342900" algn="l" defTabSz="914400" rtl="0" eaLnBrk="1" fontAlgn="auto" latinLnBrk="0" hangingPunct="1">
        <a:lnSpc>
          <a:spcPct val="100000"/>
        </a:lnSpc>
        <a:spcBef>
          <a:spcPct val="20000"/>
        </a:spcBef>
        <a:spcAft>
          <a:spcPts val="0"/>
        </a:spcAft>
        <a:buClrTx/>
        <a:buSzTx/>
        <a:buFont typeface="Arial Black" panose="020B0A04020102020204" pitchFamily="34" charset="0"/>
        <a:buChar char="+"/>
        <a:tabLst/>
        <a:defRPr sz="2000" kern="1200">
          <a:solidFill>
            <a:schemeClr val="tx1"/>
          </a:solidFill>
          <a:latin typeface="+mn-lt"/>
          <a:ea typeface="+mn-ea"/>
          <a:cs typeface="+mn-cs"/>
        </a:defRPr>
      </a:lvl1pPr>
      <a:lvl2pPr marL="742950" marR="0" indent="-285750" algn="l" defTabSz="914400" rtl="0" eaLnBrk="1" fontAlgn="auto" latinLnBrk="0" hangingPunct="1">
        <a:lnSpc>
          <a:spcPct val="100000"/>
        </a:lnSpc>
        <a:spcBef>
          <a:spcPct val="20000"/>
        </a:spcBef>
        <a:spcAft>
          <a:spcPts val="0"/>
        </a:spcAft>
        <a:buClrTx/>
        <a:buSzTx/>
        <a:buFont typeface="Arial Black" panose="020B0A04020102020204" pitchFamily="34" charset="0"/>
        <a:buChar char="−"/>
        <a:tabLst/>
        <a:defRPr sz="1800" kern="1200">
          <a:solidFill>
            <a:schemeClr val="tx1"/>
          </a:solidFill>
          <a:latin typeface="+mn-lt"/>
          <a:ea typeface="+mn-ea"/>
          <a:cs typeface="+mn-cs"/>
        </a:defRPr>
      </a:lvl2pPr>
      <a:lvl3pPr marL="1143000" marR="0" indent="-228600" algn="l" defTabSz="914400" rtl="0" eaLnBrk="1" fontAlgn="auto" latinLnBrk="0" hangingPunct="1">
        <a:lnSpc>
          <a:spcPct val="100000"/>
        </a:lnSpc>
        <a:spcBef>
          <a:spcPct val="20000"/>
        </a:spcBef>
        <a:spcAft>
          <a:spcPts val="0"/>
        </a:spcAft>
        <a:buClrTx/>
        <a:buSzTx/>
        <a:buFont typeface="Arial Black" panose="020B0A04020102020204" pitchFamily="34" charset="0"/>
        <a:buChar char="−"/>
        <a:tabLst/>
        <a:defRPr sz="1600" kern="1200">
          <a:solidFill>
            <a:schemeClr val="tx1"/>
          </a:solidFill>
          <a:latin typeface="+mn-lt"/>
          <a:ea typeface="+mn-ea"/>
          <a:cs typeface="+mn-cs"/>
        </a:defRPr>
      </a:lvl3pPr>
      <a:lvl4pPr marL="1600200" marR="0" indent="-228600" algn="l" defTabSz="914400" rtl="0" eaLnBrk="1" fontAlgn="auto" latinLnBrk="0" hangingPunct="1">
        <a:lnSpc>
          <a:spcPct val="100000"/>
        </a:lnSpc>
        <a:spcBef>
          <a:spcPct val="20000"/>
        </a:spcBef>
        <a:spcAft>
          <a:spcPts val="0"/>
        </a:spcAft>
        <a:buClrTx/>
        <a:buSzTx/>
        <a:buFont typeface="Arial Black" panose="020B0A04020102020204" pitchFamily="34" charset="0"/>
        <a:buChar char="−"/>
        <a:tabLst/>
        <a:defRPr sz="1400" kern="1200">
          <a:solidFill>
            <a:schemeClr val="tx1"/>
          </a:solidFill>
          <a:latin typeface="+mn-lt"/>
          <a:ea typeface="+mn-ea"/>
          <a:cs typeface="+mn-cs"/>
        </a:defRPr>
      </a:lvl4pPr>
      <a:lvl5pPr marL="2057400" marR="0" indent="-228600" algn="l" defTabSz="914400" rtl="0" eaLnBrk="1" fontAlgn="auto" latinLnBrk="0" hangingPunct="1">
        <a:lnSpc>
          <a:spcPct val="100000"/>
        </a:lnSpc>
        <a:spcBef>
          <a:spcPct val="20000"/>
        </a:spcBef>
        <a:spcAft>
          <a:spcPts val="0"/>
        </a:spcAft>
        <a:buClrTx/>
        <a:buSzTx/>
        <a:buFont typeface="Arial Black" panose="020B0A04020102020204" pitchFamily="34" charset="0"/>
        <a:buChar char="−"/>
        <a:tabLst/>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0" tIns="0" rIns="0" bIns="0" rtlCol="0" anchor="ctr">
            <a:no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200150"/>
            <a:ext cx="8229600" cy="3394075"/>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CA" dirty="0">
              <a:solidFill>
                <a:prstClr val="black">
                  <a:tint val="75000"/>
                </a:prstClr>
              </a:solidFill>
            </a:endParaRPr>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solidFill>
                <a:prstClr val="black">
                  <a:tint val="75000"/>
                </a:prstClr>
              </a:solidFill>
            </a:endParaRPr>
          </a:p>
        </p:txBody>
      </p:sp>
      <p:sp>
        <p:nvSpPr>
          <p:cNvPr id="6" name="Slide Number Placeholder 5"/>
          <p:cNvSpPr>
            <a:spLocks noGrp="1"/>
          </p:cNvSpPr>
          <p:nvPr>
            <p:ph type="sldNum" sz="quarter" idx="4"/>
          </p:nvPr>
        </p:nvSpPr>
        <p:spPr>
          <a:xfrm>
            <a:off x="7017224" y="4864574"/>
            <a:ext cx="2133600" cy="274637"/>
          </a:xfrm>
          <a:prstGeom prst="rect">
            <a:avLst/>
          </a:prstGeom>
        </p:spPr>
        <p:txBody>
          <a:bodyPr vert="horz" lIns="91440" tIns="45720" rIns="91440" bIns="45720" rtlCol="0" anchor="ctr"/>
          <a:lstStyle>
            <a:lvl1pPr algn="r">
              <a:defRPr sz="1000">
                <a:solidFill>
                  <a:schemeClr val="tx1">
                    <a:tint val="75000"/>
                  </a:schemeClr>
                </a:solidFill>
              </a:defRPr>
            </a:lvl1pPr>
          </a:lstStyle>
          <a:p>
            <a:fld id="{BC4C8756-E679-4598-BC3C-ADC4FBF8DB3A}"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3523930715"/>
      </p:ext>
    </p:extLst>
  </p:cSld>
  <p:clrMap bg1="lt1" tx1="dk1" bg2="lt2" tx2="dk2" accent1="accent1" accent2="accent2" accent3="accent3" accent4="accent4" accent5="accent5" accent6="accent6" hlink="hlink" folHlink="folHlink"/>
  <p:timing>
    <p:tnLst>
      <p:par>
        <p:cTn id="1" dur="indefinite" restart="never" nodeType="tmRoot"/>
      </p:par>
    </p:tnLst>
  </p:timing>
  <p:hf sldNum="0" hdr="0" dt="0"/>
  <p:txStyles>
    <p:titleStyle>
      <a:lvl1pPr algn="l" defTabSz="914400" rtl="0" eaLnBrk="1" latinLnBrk="0" hangingPunct="1">
        <a:spcBef>
          <a:spcPct val="0"/>
        </a:spcBef>
        <a:buNone/>
        <a:defRPr sz="2400" b="1" kern="1200">
          <a:solidFill>
            <a:schemeClr val="tx1"/>
          </a:solidFill>
          <a:latin typeface="+mj-lt"/>
          <a:ea typeface="+mj-ea"/>
          <a:cs typeface="+mj-cs"/>
        </a:defRPr>
      </a:lvl1pPr>
    </p:titleStyle>
    <p:bodyStyle>
      <a:lvl1pPr marL="342900" marR="0" indent="-342900" algn="l" defTabSz="914400" rtl="0" eaLnBrk="1" fontAlgn="auto" latinLnBrk="0" hangingPunct="1">
        <a:lnSpc>
          <a:spcPct val="100000"/>
        </a:lnSpc>
        <a:spcBef>
          <a:spcPct val="20000"/>
        </a:spcBef>
        <a:spcAft>
          <a:spcPts val="0"/>
        </a:spcAft>
        <a:buClrTx/>
        <a:buSzTx/>
        <a:buFont typeface="Arial Black" panose="020B0A04020102020204" pitchFamily="34" charset="0"/>
        <a:buChar char="+"/>
        <a:tabLst/>
        <a:defRPr sz="2000" kern="1200">
          <a:solidFill>
            <a:schemeClr val="tx1"/>
          </a:solidFill>
          <a:latin typeface="+mn-lt"/>
          <a:ea typeface="+mn-ea"/>
          <a:cs typeface="+mn-cs"/>
        </a:defRPr>
      </a:lvl1pPr>
      <a:lvl2pPr marL="742950" marR="0" indent="-285750" algn="l" defTabSz="914400" rtl="0" eaLnBrk="1" fontAlgn="auto" latinLnBrk="0" hangingPunct="1">
        <a:lnSpc>
          <a:spcPct val="100000"/>
        </a:lnSpc>
        <a:spcBef>
          <a:spcPct val="20000"/>
        </a:spcBef>
        <a:spcAft>
          <a:spcPts val="0"/>
        </a:spcAft>
        <a:buClrTx/>
        <a:buSzTx/>
        <a:buFont typeface="Arial Black" panose="020B0A04020102020204" pitchFamily="34" charset="0"/>
        <a:buChar char="−"/>
        <a:tabLst/>
        <a:defRPr sz="1800" kern="1200">
          <a:solidFill>
            <a:schemeClr val="tx1"/>
          </a:solidFill>
          <a:latin typeface="+mn-lt"/>
          <a:ea typeface="+mn-ea"/>
          <a:cs typeface="+mn-cs"/>
        </a:defRPr>
      </a:lvl2pPr>
      <a:lvl3pPr marL="1143000" marR="0" indent="-228600" algn="l" defTabSz="914400" rtl="0" eaLnBrk="1" fontAlgn="auto" latinLnBrk="0" hangingPunct="1">
        <a:lnSpc>
          <a:spcPct val="100000"/>
        </a:lnSpc>
        <a:spcBef>
          <a:spcPct val="20000"/>
        </a:spcBef>
        <a:spcAft>
          <a:spcPts val="0"/>
        </a:spcAft>
        <a:buClrTx/>
        <a:buSzTx/>
        <a:buFont typeface="Arial Black" panose="020B0A04020102020204" pitchFamily="34" charset="0"/>
        <a:buChar char="−"/>
        <a:tabLst/>
        <a:defRPr sz="1600" kern="1200">
          <a:solidFill>
            <a:schemeClr val="tx1"/>
          </a:solidFill>
          <a:latin typeface="+mn-lt"/>
          <a:ea typeface="+mn-ea"/>
          <a:cs typeface="+mn-cs"/>
        </a:defRPr>
      </a:lvl3pPr>
      <a:lvl4pPr marL="1600200" marR="0" indent="-228600" algn="l" defTabSz="914400" rtl="0" eaLnBrk="1" fontAlgn="auto" latinLnBrk="0" hangingPunct="1">
        <a:lnSpc>
          <a:spcPct val="100000"/>
        </a:lnSpc>
        <a:spcBef>
          <a:spcPct val="20000"/>
        </a:spcBef>
        <a:spcAft>
          <a:spcPts val="0"/>
        </a:spcAft>
        <a:buClrTx/>
        <a:buSzTx/>
        <a:buFont typeface="Arial Black" panose="020B0A04020102020204" pitchFamily="34" charset="0"/>
        <a:buChar char="−"/>
        <a:tabLst/>
        <a:defRPr sz="1400" kern="1200">
          <a:solidFill>
            <a:schemeClr val="tx1"/>
          </a:solidFill>
          <a:latin typeface="+mn-lt"/>
          <a:ea typeface="+mn-ea"/>
          <a:cs typeface="+mn-cs"/>
        </a:defRPr>
      </a:lvl4pPr>
      <a:lvl5pPr marL="2057400" marR="0" indent="-228600" algn="l" defTabSz="914400" rtl="0" eaLnBrk="1" fontAlgn="auto" latinLnBrk="0" hangingPunct="1">
        <a:lnSpc>
          <a:spcPct val="100000"/>
        </a:lnSpc>
        <a:spcBef>
          <a:spcPct val="20000"/>
        </a:spcBef>
        <a:spcAft>
          <a:spcPts val="0"/>
        </a:spcAft>
        <a:buClrTx/>
        <a:buSzTx/>
        <a:buFont typeface="Arial Black" panose="020B0A04020102020204" pitchFamily="34" charset="0"/>
        <a:buChar char="−"/>
        <a:tabLst/>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0" tIns="0" rIns="0" bIns="0" rtlCol="0" anchor="ctr">
            <a:no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200150"/>
            <a:ext cx="8229600" cy="3394075"/>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CA" dirty="0">
              <a:solidFill>
                <a:prstClr val="black">
                  <a:tint val="75000"/>
                </a:prstClr>
              </a:solidFill>
            </a:endParaRPr>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solidFill>
                <a:prstClr val="black">
                  <a:tint val="75000"/>
                </a:prstClr>
              </a:solidFill>
            </a:endParaRPr>
          </a:p>
        </p:txBody>
      </p:sp>
      <p:sp>
        <p:nvSpPr>
          <p:cNvPr id="6" name="Slide Number Placeholder 5"/>
          <p:cNvSpPr>
            <a:spLocks noGrp="1"/>
          </p:cNvSpPr>
          <p:nvPr>
            <p:ph type="sldNum" sz="quarter" idx="4"/>
          </p:nvPr>
        </p:nvSpPr>
        <p:spPr>
          <a:xfrm>
            <a:off x="7017224" y="4864574"/>
            <a:ext cx="2133600" cy="274637"/>
          </a:xfrm>
          <a:prstGeom prst="rect">
            <a:avLst/>
          </a:prstGeom>
        </p:spPr>
        <p:txBody>
          <a:bodyPr vert="horz" lIns="91440" tIns="45720" rIns="91440" bIns="45720" rtlCol="0" anchor="ctr"/>
          <a:lstStyle>
            <a:lvl1pPr algn="r">
              <a:defRPr sz="1000">
                <a:solidFill>
                  <a:schemeClr val="tx1">
                    <a:tint val="75000"/>
                  </a:schemeClr>
                </a:solidFill>
              </a:defRPr>
            </a:lvl1pPr>
          </a:lstStyle>
          <a:p>
            <a:fld id="{BC4C8756-E679-4598-BC3C-ADC4FBF8DB3A}"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1864558250"/>
      </p:ext>
    </p:extLst>
  </p:cSld>
  <p:clrMap bg1="lt1" tx1="dk1" bg2="lt2" tx2="dk2" accent1="accent1" accent2="accent2" accent3="accent3" accent4="accent4" accent5="accent5" accent6="accent6" hlink="hlink" folHlink="folHlink"/>
  <p:sldLayoutIdLst>
    <p:sldLayoutId id="2147483804" r:id="rId1"/>
  </p:sldLayoutIdLst>
  <p:timing>
    <p:tnLst>
      <p:par>
        <p:cTn id="1" dur="indefinite" restart="never" nodeType="tmRoot"/>
      </p:par>
    </p:tnLst>
  </p:timing>
  <p:hf sldNum="0" hdr="0" dt="0"/>
  <p:txStyles>
    <p:titleStyle>
      <a:lvl1pPr algn="l" defTabSz="914400" rtl="0" eaLnBrk="1" latinLnBrk="0" hangingPunct="1">
        <a:spcBef>
          <a:spcPct val="0"/>
        </a:spcBef>
        <a:buNone/>
        <a:defRPr sz="2400" b="1" kern="1200">
          <a:solidFill>
            <a:schemeClr val="tx1"/>
          </a:solidFill>
          <a:latin typeface="+mj-lt"/>
          <a:ea typeface="+mj-ea"/>
          <a:cs typeface="+mj-cs"/>
        </a:defRPr>
      </a:lvl1pPr>
    </p:titleStyle>
    <p:bodyStyle>
      <a:lvl1pPr marL="342900" marR="0" indent="-342900" algn="l" defTabSz="914400" rtl="0" eaLnBrk="1" fontAlgn="auto" latinLnBrk="0" hangingPunct="1">
        <a:lnSpc>
          <a:spcPct val="100000"/>
        </a:lnSpc>
        <a:spcBef>
          <a:spcPct val="20000"/>
        </a:spcBef>
        <a:spcAft>
          <a:spcPts val="0"/>
        </a:spcAft>
        <a:buClrTx/>
        <a:buSzTx/>
        <a:buFont typeface="Arial Black" panose="020B0A04020102020204" pitchFamily="34" charset="0"/>
        <a:buChar char="+"/>
        <a:tabLst/>
        <a:defRPr sz="2000" kern="1200">
          <a:solidFill>
            <a:schemeClr val="tx1"/>
          </a:solidFill>
          <a:latin typeface="+mn-lt"/>
          <a:ea typeface="+mn-ea"/>
          <a:cs typeface="+mn-cs"/>
        </a:defRPr>
      </a:lvl1pPr>
      <a:lvl2pPr marL="742950" marR="0" indent="-285750" algn="l" defTabSz="914400" rtl="0" eaLnBrk="1" fontAlgn="auto" latinLnBrk="0" hangingPunct="1">
        <a:lnSpc>
          <a:spcPct val="100000"/>
        </a:lnSpc>
        <a:spcBef>
          <a:spcPct val="20000"/>
        </a:spcBef>
        <a:spcAft>
          <a:spcPts val="0"/>
        </a:spcAft>
        <a:buClrTx/>
        <a:buSzTx/>
        <a:buFont typeface="Arial Black" panose="020B0A04020102020204" pitchFamily="34" charset="0"/>
        <a:buChar char="−"/>
        <a:tabLst/>
        <a:defRPr sz="1800" kern="1200">
          <a:solidFill>
            <a:schemeClr val="tx1"/>
          </a:solidFill>
          <a:latin typeface="+mn-lt"/>
          <a:ea typeface="+mn-ea"/>
          <a:cs typeface="+mn-cs"/>
        </a:defRPr>
      </a:lvl2pPr>
      <a:lvl3pPr marL="1143000" marR="0" indent="-228600" algn="l" defTabSz="914400" rtl="0" eaLnBrk="1" fontAlgn="auto" latinLnBrk="0" hangingPunct="1">
        <a:lnSpc>
          <a:spcPct val="100000"/>
        </a:lnSpc>
        <a:spcBef>
          <a:spcPct val="20000"/>
        </a:spcBef>
        <a:spcAft>
          <a:spcPts val="0"/>
        </a:spcAft>
        <a:buClrTx/>
        <a:buSzTx/>
        <a:buFont typeface="Arial Black" panose="020B0A04020102020204" pitchFamily="34" charset="0"/>
        <a:buChar char="−"/>
        <a:tabLst/>
        <a:defRPr sz="1600" kern="1200">
          <a:solidFill>
            <a:schemeClr val="tx1"/>
          </a:solidFill>
          <a:latin typeface="+mn-lt"/>
          <a:ea typeface="+mn-ea"/>
          <a:cs typeface="+mn-cs"/>
        </a:defRPr>
      </a:lvl3pPr>
      <a:lvl4pPr marL="1600200" marR="0" indent="-228600" algn="l" defTabSz="914400" rtl="0" eaLnBrk="1" fontAlgn="auto" latinLnBrk="0" hangingPunct="1">
        <a:lnSpc>
          <a:spcPct val="100000"/>
        </a:lnSpc>
        <a:spcBef>
          <a:spcPct val="20000"/>
        </a:spcBef>
        <a:spcAft>
          <a:spcPts val="0"/>
        </a:spcAft>
        <a:buClrTx/>
        <a:buSzTx/>
        <a:buFont typeface="Arial Black" panose="020B0A04020102020204" pitchFamily="34" charset="0"/>
        <a:buChar char="−"/>
        <a:tabLst/>
        <a:defRPr sz="1400" kern="1200">
          <a:solidFill>
            <a:schemeClr val="tx1"/>
          </a:solidFill>
          <a:latin typeface="+mn-lt"/>
          <a:ea typeface="+mn-ea"/>
          <a:cs typeface="+mn-cs"/>
        </a:defRPr>
      </a:lvl4pPr>
      <a:lvl5pPr marL="2057400" marR="0" indent="-228600" algn="l" defTabSz="914400" rtl="0" eaLnBrk="1" fontAlgn="auto" latinLnBrk="0" hangingPunct="1">
        <a:lnSpc>
          <a:spcPct val="100000"/>
        </a:lnSpc>
        <a:spcBef>
          <a:spcPct val="20000"/>
        </a:spcBef>
        <a:spcAft>
          <a:spcPts val="0"/>
        </a:spcAft>
        <a:buClrTx/>
        <a:buSzTx/>
        <a:buFont typeface="Arial Black" panose="020B0A04020102020204" pitchFamily="34" charset="0"/>
        <a:buChar char="−"/>
        <a:tabLst/>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0" tIns="0" rIns="0" bIns="0" rtlCol="0" anchor="ctr">
            <a:no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200150"/>
            <a:ext cx="8229600" cy="3394075"/>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CA" dirty="0">
              <a:solidFill>
                <a:prstClr val="black">
                  <a:tint val="75000"/>
                </a:prstClr>
              </a:solidFill>
            </a:endParaRPr>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solidFill>
                <a:prstClr val="black">
                  <a:tint val="75000"/>
                </a:prstClr>
              </a:solidFill>
            </a:endParaRPr>
          </a:p>
        </p:txBody>
      </p:sp>
      <p:sp>
        <p:nvSpPr>
          <p:cNvPr id="6" name="Slide Number Placeholder 5"/>
          <p:cNvSpPr>
            <a:spLocks noGrp="1"/>
          </p:cNvSpPr>
          <p:nvPr>
            <p:ph type="sldNum" sz="quarter" idx="4"/>
          </p:nvPr>
        </p:nvSpPr>
        <p:spPr>
          <a:xfrm>
            <a:off x="7017224" y="4864574"/>
            <a:ext cx="2133600" cy="274637"/>
          </a:xfrm>
          <a:prstGeom prst="rect">
            <a:avLst/>
          </a:prstGeom>
        </p:spPr>
        <p:txBody>
          <a:bodyPr vert="horz" lIns="91440" tIns="45720" rIns="91440" bIns="45720" rtlCol="0" anchor="ctr"/>
          <a:lstStyle>
            <a:lvl1pPr algn="r">
              <a:defRPr sz="1000">
                <a:solidFill>
                  <a:schemeClr val="tx1">
                    <a:tint val="75000"/>
                  </a:schemeClr>
                </a:solidFill>
              </a:defRPr>
            </a:lvl1pPr>
          </a:lstStyle>
          <a:p>
            <a:fld id="{BC4C8756-E679-4598-BC3C-ADC4FBF8DB3A}"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3547331984"/>
      </p:ext>
    </p:extLst>
  </p:cSld>
  <p:clrMap bg1="lt1" tx1="dk1" bg2="lt2" tx2="dk2" accent1="accent1" accent2="accent2" accent3="accent3" accent4="accent4" accent5="accent5" accent6="accent6" hlink="hlink" folHlink="folHlink"/>
  <p:timing>
    <p:tnLst>
      <p:par>
        <p:cTn id="1" dur="indefinite" restart="never" nodeType="tmRoot"/>
      </p:par>
    </p:tnLst>
  </p:timing>
  <p:hf sldNum="0" hdr="0" dt="0"/>
  <p:txStyles>
    <p:titleStyle>
      <a:lvl1pPr algn="l" defTabSz="914400" rtl="0" eaLnBrk="1" latinLnBrk="0" hangingPunct="1">
        <a:spcBef>
          <a:spcPct val="0"/>
        </a:spcBef>
        <a:buNone/>
        <a:defRPr sz="2400" b="1" kern="1200">
          <a:solidFill>
            <a:schemeClr val="tx1"/>
          </a:solidFill>
          <a:latin typeface="+mj-lt"/>
          <a:ea typeface="+mj-ea"/>
          <a:cs typeface="+mj-cs"/>
        </a:defRPr>
      </a:lvl1pPr>
    </p:titleStyle>
    <p:bodyStyle>
      <a:lvl1pPr marL="342900" marR="0" indent="-342900" algn="l" defTabSz="914400" rtl="0" eaLnBrk="1" fontAlgn="auto" latinLnBrk="0" hangingPunct="1">
        <a:lnSpc>
          <a:spcPct val="100000"/>
        </a:lnSpc>
        <a:spcBef>
          <a:spcPct val="20000"/>
        </a:spcBef>
        <a:spcAft>
          <a:spcPts val="0"/>
        </a:spcAft>
        <a:buClrTx/>
        <a:buSzTx/>
        <a:buFont typeface="Arial Black" panose="020B0A04020102020204" pitchFamily="34" charset="0"/>
        <a:buChar char="+"/>
        <a:tabLst/>
        <a:defRPr sz="2000" kern="1200">
          <a:solidFill>
            <a:schemeClr val="tx1"/>
          </a:solidFill>
          <a:latin typeface="+mn-lt"/>
          <a:ea typeface="+mn-ea"/>
          <a:cs typeface="+mn-cs"/>
        </a:defRPr>
      </a:lvl1pPr>
      <a:lvl2pPr marL="742950" marR="0" indent="-285750" algn="l" defTabSz="914400" rtl="0" eaLnBrk="1" fontAlgn="auto" latinLnBrk="0" hangingPunct="1">
        <a:lnSpc>
          <a:spcPct val="100000"/>
        </a:lnSpc>
        <a:spcBef>
          <a:spcPct val="20000"/>
        </a:spcBef>
        <a:spcAft>
          <a:spcPts val="0"/>
        </a:spcAft>
        <a:buClrTx/>
        <a:buSzTx/>
        <a:buFont typeface="Arial Black" panose="020B0A04020102020204" pitchFamily="34" charset="0"/>
        <a:buChar char="−"/>
        <a:tabLst/>
        <a:defRPr sz="1800" kern="1200">
          <a:solidFill>
            <a:schemeClr val="tx1"/>
          </a:solidFill>
          <a:latin typeface="+mn-lt"/>
          <a:ea typeface="+mn-ea"/>
          <a:cs typeface="+mn-cs"/>
        </a:defRPr>
      </a:lvl2pPr>
      <a:lvl3pPr marL="1143000" marR="0" indent="-228600" algn="l" defTabSz="914400" rtl="0" eaLnBrk="1" fontAlgn="auto" latinLnBrk="0" hangingPunct="1">
        <a:lnSpc>
          <a:spcPct val="100000"/>
        </a:lnSpc>
        <a:spcBef>
          <a:spcPct val="20000"/>
        </a:spcBef>
        <a:spcAft>
          <a:spcPts val="0"/>
        </a:spcAft>
        <a:buClrTx/>
        <a:buSzTx/>
        <a:buFont typeface="Arial Black" panose="020B0A04020102020204" pitchFamily="34" charset="0"/>
        <a:buChar char="−"/>
        <a:tabLst/>
        <a:defRPr sz="1600" kern="1200">
          <a:solidFill>
            <a:schemeClr val="tx1"/>
          </a:solidFill>
          <a:latin typeface="+mn-lt"/>
          <a:ea typeface="+mn-ea"/>
          <a:cs typeface="+mn-cs"/>
        </a:defRPr>
      </a:lvl3pPr>
      <a:lvl4pPr marL="1600200" marR="0" indent="-228600" algn="l" defTabSz="914400" rtl="0" eaLnBrk="1" fontAlgn="auto" latinLnBrk="0" hangingPunct="1">
        <a:lnSpc>
          <a:spcPct val="100000"/>
        </a:lnSpc>
        <a:spcBef>
          <a:spcPct val="20000"/>
        </a:spcBef>
        <a:spcAft>
          <a:spcPts val="0"/>
        </a:spcAft>
        <a:buClrTx/>
        <a:buSzTx/>
        <a:buFont typeface="Arial Black" panose="020B0A04020102020204" pitchFamily="34" charset="0"/>
        <a:buChar char="−"/>
        <a:tabLst/>
        <a:defRPr sz="1400" kern="1200">
          <a:solidFill>
            <a:schemeClr val="tx1"/>
          </a:solidFill>
          <a:latin typeface="+mn-lt"/>
          <a:ea typeface="+mn-ea"/>
          <a:cs typeface="+mn-cs"/>
        </a:defRPr>
      </a:lvl4pPr>
      <a:lvl5pPr marL="2057400" marR="0" indent="-228600" algn="l" defTabSz="914400" rtl="0" eaLnBrk="1" fontAlgn="auto" latinLnBrk="0" hangingPunct="1">
        <a:lnSpc>
          <a:spcPct val="100000"/>
        </a:lnSpc>
        <a:spcBef>
          <a:spcPct val="20000"/>
        </a:spcBef>
        <a:spcAft>
          <a:spcPts val="0"/>
        </a:spcAft>
        <a:buClrTx/>
        <a:buSzTx/>
        <a:buFont typeface="Arial Black" panose="020B0A04020102020204" pitchFamily="34" charset="0"/>
        <a:buChar char="−"/>
        <a:tabLst/>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0" tIns="0" rIns="0" bIns="0" rtlCol="0" anchor="ctr">
            <a:no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200150"/>
            <a:ext cx="8229600" cy="3394075"/>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CA" dirty="0">
              <a:solidFill>
                <a:srgbClr val="333333">
                  <a:tint val="75000"/>
                </a:srgbClr>
              </a:solidFill>
            </a:endParaRPr>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CA" dirty="0" smtClean="0">
                <a:solidFill>
                  <a:srgbClr val="333333">
                    <a:tint val="75000"/>
                  </a:srgbClr>
                </a:solidFill>
              </a:rPr>
              <a:t>Confidential</a:t>
            </a:r>
            <a:endParaRPr lang="en-CA" dirty="0">
              <a:solidFill>
                <a:srgbClr val="333333">
                  <a:tint val="75000"/>
                </a:srgbClr>
              </a:solidFill>
            </a:endParaRPr>
          </a:p>
        </p:txBody>
      </p:sp>
      <p:sp>
        <p:nvSpPr>
          <p:cNvPr id="6" name="Slide Number Placeholder 5"/>
          <p:cNvSpPr>
            <a:spLocks noGrp="1"/>
          </p:cNvSpPr>
          <p:nvPr>
            <p:ph type="sldNum" sz="quarter" idx="4"/>
          </p:nvPr>
        </p:nvSpPr>
        <p:spPr>
          <a:xfrm>
            <a:off x="7017224" y="4864574"/>
            <a:ext cx="2133600" cy="274637"/>
          </a:xfrm>
          <a:prstGeom prst="rect">
            <a:avLst/>
          </a:prstGeom>
        </p:spPr>
        <p:txBody>
          <a:bodyPr vert="horz" lIns="91440" tIns="45720" rIns="91440" bIns="45720" rtlCol="0" anchor="ctr"/>
          <a:lstStyle>
            <a:lvl1pPr algn="r">
              <a:defRPr sz="1000">
                <a:solidFill>
                  <a:schemeClr val="tx1">
                    <a:tint val="75000"/>
                  </a:schemeClr>
                </a:solidFill>
              </a:defRPr>
            </a:lvl1pPr>
          </a:lstStyle>
          <a:p>
            <a:fld id="{BC4C8756-E679-4598-BC3C-ADC4FBF8DB3A}" type="slidenum">
              <a:rPr lang="en-CA" smtClean="0">
                <a:solidFill>
                  <a:srgbClr val="333333">
                    <a:tint val="75000"/>
                  </a:srgbClr>
                </a:solidFill>
              </a:rPr>
              <a:pPr/>
              <a:t>‹#›</a:t>
            </a:fld>
            <a:endParaRPr lang="en-CA" dirty="0">
              <a:solidFill>
                <a:srgbClr val="333333">
                  <a:tint val="75000"/>
                </a:srgbClr>
              </a:solidFill>
            </a:endParaRPr>
          </a:p>
        </p:txBody>
      </p:sp>
    </p:spTree>
    <p:extLst>
      <p:ext uri="{BB962C8B-B14F-4D97-AF65-F5344CB8AC3E}">
        <p14:creationId xmlns:p14="http://schemas.microsoft.com/office/powerpoint/2010/main" val="202677177"/>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 id="2147483838" r:id="rId12"/>
    <p:sldLayoutId id="2147483819" r:id="rId13"/>
    <p:sldLayoutId id="2147483820" r:id="rId14"/>
    <p:sldLayoutId id="2147483821" r:id="rId15"/>
  </p:sldLayoutIdLst>
  <p:timing>
    <p:tnLst>
      <p:par>
        <p:cTn id="1" dur="indefinite" restart="never" nodeType="tmRoot"/>
      </p:par>
    </p:tnLst>
  </p:timing>
  <p:hf hdr="0" ftr="0" dt="0"/>
  <p:txStyles>
    <p:titleStyle>
      <a:lvl1pPr algn="l" defTabSz="914400" rtl="0" eaLnBrk="1" latinLnBrk="0" hangingPunct="1">
        <a:spcBef>
          <a:spcPct val="0"/>
        </a:spcBef>
        <a:buNone/>
        <a:defRPr sz="2400" b="1" kern="1200">
          <a:solidFill>
            <a:schemeClr val="tx1"/>
          </a:solidFill>
          <a:latin typeface="+mj-lt"/>
          <a:ea typeface="+mj-ea"/>
          <a:cs typeface="+mj-cs"/>
        </a:defRPr>
      </a:lvl1pPr>
    </p:titleStyle>
    <p:bodyStyle>
      <a:lvl1pPr marL="342900" marR="0" indent="-342900" algn="l" defTabSz="914400" rtl="0" eaLnBrk="1" fontAlgn="auto" latinLnBrk="0" hangingPunct="1">
        <a:lnSpc>
          <a:spcPct val="100000"/>
        </a:lnSpc>
        <a:spcBef>
          <a:spcPct val="20000"/>
        </a:spcBef>
        <a:spcAft>
          <a:spcPts val="0"/>
        </a:spcAft>
        <a:buClrTx/>
        <a:buSzTx/>
        <a:buFont typeface="Arial Black" panose="020B0A04020102020204" pitchFamily="34" charset="0"/>
        <a:buChar char="+"/>
        <a:tabLst/>
        <a:defRPr sz="2000" kern="1200">
          <a:solidFill>
            <a:schemeClr val="tx1"/>
          </a:solidFill>
          <a:latin typeface="+mn-lt"/>
          <a:ea typeface="+mn-ea"/>
          <a:cs typeface="+mn-cs"/>
        </a:defRPr>
      </a:lvl1pPr>
      <a:lvl2pPr marL="742950" marR="0" indent="-285750" algn="l" defTabSz="914400" rtl="0" eaLnBrk="1" fontAlgn="auto" latinLnBrk="0" hangingPunct="1">
        <a:lnSpc>
          <a:spcPct val="100000"/>
        </a:lnSpc>
        <a:spcBef>
          <a:spcPct val="20000"/>
        </a:spcBef>
        <a:spcAft>
          <a:spcPts val="0"/>
        </a:spcAft>
        <a:buClrTx/>
        <a:buSzTx/>
        <a:buFont typeface="Arial Black" panose="020B0A04020102020204" pitchFamily="34" charset="0"/>
        <a:buChar char="−"/>
        <a:tabLst/>
        <a:defRPr sz="1800" kern="1200">
          <a:solidFill>
            <a:schemeClr val="tx1"/>
          </a:solidFill>
          <a:latin typeface="+mn-lt"/>
          <a:ea typeface="+mn-ea"/>
          <a:cs typeface="+mn-cs"/>
        </a:defRPr>
      </a:lvl2pPr>
      <a:lvl3pPr marL="1143000" marR="0" indent="-228600" algn="l" defTabSz="914400" rtl="0" eaLnBrk="1" fontAlgn="auto" latinLnBrk="0" hangingPunct="1">
        <a:lnSpc>
          <a:spcPct val="100000"/>
        </a:lnSpc>
        <a:spcBef>
          <a:spcPct val="20000"/>
        </a:spcBef>
        <a:spcAft>
          <a:spcPts val="0"/>
        </a:spcAft>
        <a:buClrTx/>
        <a:buSzTx/>
        <a:buFont typeface="Arial Black" panose="020B0A04020102020204" pitchFamily="34" charset="0"/>
        <a:buChar char="−"/>
        <a:tabLst/>
        <a:defRPr sz="1600" kern="1200">
          <a:solidFill>
            <a:schemeClr val="tx1"/>
          </a:solidFill>
          <a:latin typeface="+mn-lt"/>
          <a:ea typeface="+mn-ea"/>
          <a:cs typeface="+mn-cs"/>
        </a:defRPr>
      </a:lvl3pPr>
      <a:lvl4pPr marL="1600200" marR="0" indent="-228600" algn="l" defTabSz="914400" rtl="0" eaLnBrk="1" fontAlgn="auto" latinLnBrk="0" hangingPunct="1">
        <a:lnSpc>
          <a:spcPct val="100000"/>
        </a:lnSpc>
        <a:spcBef>
          <a:spcPct val="20000"/>
        </a:spcBef>
        <a:spcAft>
          <a:spcPts val="0"/>
        </a:spcAft>
        <a:buClrTx/>
        <a:buSzTx/>
        <a:buFont typeface="Arial Black" panose="020B0A04020102020204" pitchFamily="34" charset="0"/>
        <a:buChar char="−"/>
        <a:tabLst/>
        <a:defRPr sz="1400" kern="1200">
          <a:solidFill>
            <a:schemeClr val="tx1"/>
          </a:solidFill>
          <a:latin typeface="+mn-lt"/>
          <a:ea typeface="+mn-ea"/>
          <a:cs typeface="+mn-cs"/>
        </a:defRPr>
      </a:lvl4pPr>
      <a:lvl5pPr marL="2057400" marR="0" indent="-228600" algn="l" defTabSz="914400" rtl="0" eaLnBrk="1" fontAlgn="auto" latinLnBrk="0" hangingPunct="1">
        <a:lnSpc>
          <a:spcPct val="100000"/>
        </a:lnSpc>
        <a:spcBef>
          <a:spcPct val="20000"/>
        </a:spcBef>
        <a:spcAft>
          <a:spcPts val="0"/>
        </a:spcAft>
        <a:buClrTx/>
        <a:buSzTx/>
        <a:buFont typeface="Arial Black" panose="020B0A04020102020204" pitchFamily="34" charset="0"/>
        <a:buChar char="−"/>
        <a:tabLst/>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0" tIns="0" rIns="0" bIns="0" rtlCol="0" anchor="ctr">
            <a:no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200150"/>
            <a:ext cx="8229600" cy="3394075"/>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CA" dirty="0">
              <a:solidFill>
                <a:srgbClr val="333333">
                  <a:tint val="75000"/>
                </a:srgbClr>
              </a:solidFill>
            </a:endParaRPr>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solidFill>
                <a:srgbClr val="333333">
                  <a:tint val="75000"/>
                </a:srgbClr>
              </a:solidFill>
            </a:endParaRPr>
          </a:p>
        </p:txBody>
      </p:sp>
      <p:sp>
        <p:nvSpPr>
          <p:cNvPr id="6" name="Slide Number Placeholder 5"/>
          <p:cNvSpPr>
            <a:spLocks noGrp="1"/>
          </p:cNvSpPr>
          <p:nvPr>
            <p:ph type="sldNum" sz="quarter" idx="4"/>
          </p:nvPr>
        </p:nvSpPr>
        <p:spPr>
          <a:xfrm>
            <a:off x="7017224" y="4864574"/>
            <a:ext cx="2133600" cy="274637"/>
          </a:xfrm>
          <a:prstGeom prst="rect">
            <a:avLst/>
          </a:prstGeom>
        </p:spPr>
        <p:txBody>
          <a:bodyPr vert="horz" lIns="91440" tIns="45720" rIns="91440" bIns="45720" rtlCol="0" anchor="ctr"/>
          <a:lstStyle>
            <a:lvl1pPr algn="r">
              <a:defRPr sz="1000">
                <a:solidFill>
                  <a:schemeClr val="tx1">
                    <a:tint val="75000"/>
                  </a:schemeClr>
                </a:solidFill>
              </a:defRPr>
            </a:lvl1pPr>
          </a:lstStyle>
          <a:p>
            <a:fld id="{BC4C8756-E679-4598-BC3C-ADC4FBF8DB3A}" type="slidenum">
              <a:rPr lang="en-CA" smtClean="0">
                <a:solidFill>
                  <a:srgbClr val="333333">
                    <a:tint val="75000"/>
                  </a:srgbClr>
                </a:solidFill>
              </a:rPr>
              <a:pPr/>
              <a:t>‹#›</a:t>
            </a:fld>
            <a:endParaRPr lang="en-CA" dirty="0">
              <a:solidFill>
                <a:srgbClr val="333333">
                  <a:tint val="75000"/>
                </a:srgbClr>
              </a:solidFill>
            </a:endParaRPr>
          </a:p>
        </p:txBody>
      </p:sp>
    </p:spTree>
    <p:extLst>
      <p:ext uri="{BB962C8B-B14F-4D97-AF65-F5344CB8AC3E}">
        <p14:creationId xmlns:p14="http://schemas.microsoft.com/office/powerpoint/2010/main" val="3625563672"/>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4" r:id="rId10"/>
    <p:sldLayoutId id="2147483837" r:id="rId11"/>
  </p:sldLayoutIdLst>
  <p:timing>
    <p:tnLst>
      <p:par>
        <p:cTn id="1" dur="indefinite" restart="never" nodeType="tmRoot"/>
      </p:par>
    </p:tnLst>
  </p:timing>
  <p:hf hdr="0" ftr="0" dt="0"/>
  <p:txStyles>
    <p:titleStyle>
      <a:lvl1pPr algn="l" defTabSz="914400" rtl="0" eaLnBrk="1" latinLnBrk="0" hangingPunct="1">
        <a:spcBef>
          <a:spcPct val="0"/>
        </a:spcBef>
        <a:buNone/>
        <a:defRPr sz="2400" b="1" kern="1200">
          <a:solidFill>
            <a:schemeClr val="tx1"/>
          </a:solidFill>
          <a:latin typeface="+mj-lt"/>
          <a:ea typeface="+mj-ea"/>
          <a:cs typeface="+mj-cs"/>
        </a:defRPr>
      </a:lvl1pPr>
    </p:titleStyle>
    <p:bodyStyle>
      <a:lvl1pPr marL="342900" marR="0" indent="-342900" algn="l" defTabSz="914400" rtl="0" eaLnBrk="1" fontAlgn="auto" latinLnBrk="0" hangingPunct="1">
        <a:lnSpc>
          <a:spcPct val="100000"/>
        </a:lnSpc>
        <a:spcBef>
          <a:spcPct val="20000"/>
        </a:spcBef>
        <a:spcAft>
          <a:spcPts val="0"/>
        </a:spcAft>
        <a:buClrTx/>
        <a:buSzTx/>
        <a:buFont typeface="Arial Black" panose="020B0A04020102020204" pitchFamily="34" charset="0"/>
        <a:buChar char="+"/>
        <a:tabLst/>
        <a:defRPr sz="2000" kern="1200">
          <a:solidFill>
            <a:schemeClr val="tx1"/>
          </a:solidFill>
          <a:latin typeface="+mn-lt"/>
          <a:ea typeface="+mn-ea"/>
          <a:cs typeface="+mn-cs"/>
        </a:defRPr>
      </a:lvl1pPr>
      <a:lvl2pPr marL="742950" marR="0" indent="-285750" algn="l" defTabSz="914400" rtl="0" eaLnBrk="1" fontAlgn="auto" latinLnBrk="0" hangingPunct="1">
        <a:lnSpc>
          <a:spcPct val="100000"/>
        </a:lnSpc>
        <a:spcBef>
          <a:spcPct val="20000"/>
        </a:spcBef>
        <a:spcAft>
          <a:spcPts val="0"/>
        </a:spcAft>
        <a:buClrTx/>
        <a:buSzTx/>
        <a:buFont typeface="Arial Black" panose="020B0A04020102020204" pitchFamily="34" charset="0"/>
        <a:buChar char="−"/>
        <a:tabLst/>
        <a:defRPr sz="1800" kern="1200">
          <a:solidFill>
            <a:schemeClr val="tx1"/>
          </a:solidFill>
          <a:latin typeface="+mn-lt"/>
          <a:ea typeface="+mn-ea"/>
          <a:cs typeface="+mn-cs"/>
        </a:defRPr>
      </a:lvl2pPr>
      <a:lvl3pPr marL="1143000" marR="0" indent="-228600" algn="l" defTabSz="914400" rtl="0" eaLnBrk="1" fontAlgn="auto" latinLnBrk="0" hangingPunct="1">
        <a:lnSpc>
          <a:spcPct val="100000"/>
        </a:lnSpc>
        <a:spcBef>
          <a:spcPct val="20000"/>
        </a:spcBef>
        <a:spcAft>
          <a:spcPts val="0"/>
        </a:spcAft>
        <a:buClrTx/>
        <a:buSzTx/>
        <a:buFont typeface="Arial Black" panose="020B0A04020102020204" pitchFamily="34" charset="0"/>
        <a:buChar char="−"/>
        <a:tabLst/>
        <a:defRPr sz="1600" kern="1200">
          <a:solidFill>
            <a:schemeClr val="tx1"/>
          </a:solidFill>
          <a:latin typeface="+mn-lt"/>
          <a:ea typeface="+mn-ea"/>
          <a:cs typeface="+mn-cs"/>
        </a:defRPr>
      </a:lvl3pPr>
      <a:lvl4pPr marL="1600200" marR="0" indent="-228600" algn="l" defTabSz="914400" rtl="0" eaLnBrk="1" fontAlgn="auto" latinLnBrk="0" hangingPunct="1">
        <a:lnSpc>
          <a:spcPct val="100000"/>
        </a:lnSpc>
        <a:spcBef>
          <a:spcPct val="20000"/>
        </a:spcBef>
        <a:spcAft>
          <a:spcPts val="0"/>
        </a:spcAft>
        <a:buClrTx/>
        <a:buSzTx/>
        <a:buFont typeface="Arial Black" panose="020B0A04020102020204" pitchFamily="34" charset="0"/>
        <a:buChar char="−"/>
        <a:tabLst/>
        <a:defRPr sz="1400" kern="1200">
          <a:solidFill>
            <a:schemeClr val="tx1"/>
          </a:solidFill>
          <a:latin typeface="+mn-lt"/>
          <a:ea typeface="+mn-ea"/>
          <a:cs typeface="+mn-cs"/>
        </a:defRPr>
      </a:lvl4pPr>
      <a:lvl5pPr marL="2057400" marR="0" indent="-228600" algn="l" defTabSz="914400" rtl="0" eaLnBrk="1" fontAlgn="auto" latinLnBrk="0" hangingPunct="1">
        <a:lnSpc>
          <a:spcPct val="100000"/>
        </a:lnSpc>
        <a:spcBef>
          <a:spcPct val="20000"/>
        </a:spcBef>
        <a:spcAft>
          <a:spcPts val="0"/>
        </a:spcAft>
        <a:buClrTx/>
        <a:buSzTx/>
        <a:buFont typeface="Arial Black" panose="020B0A04020102020204" pitchFamily="34" charset="0"/>
        <a:buChar char="−"/>
        <a:tabLst/>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xml"/><Relationship Id="rId1" Type="http://schemas.openxmlformats.org/officeDocument/2006/relationships/slideLayout" Target="../slideLayouts/slideLayout8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lide Number Placeholder 19"/>
          <p:cNvSpPr>
            <a:spLocks noGrp="1"/>
          </p:cNvSpPr>
          <p:nvPr>
            <p:ph type="sldNum" sz="quarter" idx="4"/>
          </p:nvPr>
        </p:nvSpPr>
        <p:spPr/>
        <p:txBody>
          <a:bodyPr/>
          <a:lstStyle/>
          <a:p>
            <a:fld id="{BC4C8756-E679-4598-BC3C-ADC4FBF8DB3A}" type="slidenum">
              <a:rPr lang="en-CA" sz="800" smtClean="0">
                <a:solidFill>
                  <a:prstClr val="black">
                    <a:tint val="75000"/>
                  </a:prstClr>
                </a:solidFill>
              </a:rPr>
              <a:pPr/>
              <a:t>1</a:t>
            </a:fld>
            <a:endParaRPr lang="en-CA" sz="800" dirty="0">
              <a:solidFill>
                <a:prstClr val="black">
                  <a:tint val="75000"/>
                </a:prstClr>
              </a:solidFill>
            </a:endParaRPr>
          </a:p>
        </p:txBody>
      </p:sp>
      <p:sp>
        <p:nvSpPr>
          <p:cNvPr id="3" name="Title 2"/>
          <p:cNvSpPr>
            <a:spLocks noGrp="1"/>
          </p:cNvSpPr>
          <p:nvPr>
            <p:ph type="title"/>
          </p:nvPr>
        </p:nvSpPr>
        <p:spPr/>
        <p:txBody>
          <a:bodyPr/>
          <a:lstStyle/>
          <a:p>
            <a:r>
              <a:rPr lang="en-US" dirty="0" smtClean="0"/>
              <a:t>Engagement Team</a:t>
            </a:r>
            <a:endParaRPr lang="en-US" dirty="0"/>
          </a:p>
        </p:txBody>
      </p:sp>
      <p:sp>
        <p:nvSpPr>
          <p:cNvPr id="13" name="Rectangle 12"/>
          <p:cNvSpPr/>
          <p:nvPr/>
        </p:nvSpPr>
        <p:spPr>
          <a:xfrm>
            <a:off x="152400" y="3105150"/>
            <a:ext cx="2462954" cy="1077218"/>
          </a:xfrm>
          <a:prstGeom prst="rect">
            <a:avLst/>
          </a:prstGeom>
        </p:spPr>
        <p:txBody>
          <a:bodyPr wrap="square">
            <a:spAutoFit/>
          </a:bodyPr>
          <a:lstStyle/>
          <a:p>
            <a:r>
              <a:rPr lang="fr-FR" b="1" dirty="0" smtClean="0">
                <a:solidFill>
                  <a:prstClr val="black"/>
                </a:solidFill>
              </a:rPr>
              <a:t>Chetan (Che) Bhatia</a:t>
            </a:r>
            <a:endParaRPr lang="fr-FR" b="1" dirty="0">
              <a:solidFill>
                <a:prstClr val="black"/>
              </a:solidFill>
            </a:endParaRPr>
          </a:p>
          <a:p>
            <a:r>
              <a:rPr lang="fr-FR" sz="1600" dirty="0" smtClean="0">
                <a:solidFill>
                  <a:prstClr val="black"/>
                </a:solidFill>
              </a:rPr>
              <a:t>VP, Proactive Services</a:t>
            </a:r>
          </a:p>
          <a:p>
            <a:endParaRPr lang="fr-FR" sz="1000" dirty="0" smtClean="0">
              <a:solidFill>
                <a:prstClr val="black"/>
              </a:solidFill>
            </a:endParaRPr>
          </a:p>
          <a:p>
            <a:r>
              <a:rPr lang="fr-FR" sz="1000" dirty="0" smtClean="0">
                <a:solidFill>
                  <a:prstClr val="black"/>
                </a:solidFill>
              </a:rPr>
              <a:t>+</a:t>
            </a:r>
            <a:r>
              <a:rPr lang="fr-FR" sz="1000" dirty="0">
                <a:solidFill>
                  <a:prstClr val="black"/>
                </a:solidFill>
              </a:rPr>
              <a:t>1 </a:t>
            </a:r>
            <a:r>
              <a:rPr lang="fr-FR" sz="1000" dirty="0" smtClean="0">
                <a:solidFill>
                  <a:prstClr val="black"/>
                </a:solidFill>
              </a:rPr>
              <a:t>312.216.8104</a:t>
            </a:r>
          </a:p>
          <a:p>
            <a:r>
              <a:rPr lang="fr-FR" sz="1000" dirty="0">
                <a:solidFill>
                  <a:prstClr val="black"/>
                </a:solidFill>
              </a:rPr>
              <a:t>CBhatia@StrozFriedberg.com </a:t>
            </a:r>
          </a:p>
        </p:txBody>
      </p:sp>
      <p:sp>
        <p:nvSpPr>
          <p:cNvPr id="8" name="Text Placeholder 1"/>
          <p:cNvSpPr txBox="1">
            <a:spLocks/>
          </p:cNvSpPr>
          <p:nvPr/>
        </p:nvSpPr>
        <p:spPr>
          <a:xfrm>
            <a:off x="2920154" y="980669"/>
            <a:ext cx="5867401" cy="3657600"/>
          </a:xfrm>
          <a:prstGeom prst="rect">
            <a:avLst/>
          </a:prstGeom>
        </p:spPr>
        <p:txBody>
          <a:bodyPr vert="horz" lIns="0" tIns="0" rIns="0" bIns="0" rtlCol="0">
            <a:noAutofit/>
          </a:bodyPr>
          <a:lstStyle>
            <a:lvl1pPr marL="0" marR="0" indent="0" algn="l" defTabSz="914400" rtl="0" eaLnBrk="1" fontAlgn="auto" latinLnBrk="0" hangingPunct="1">
              <a:lnSpc>
                <a:spcPct val="100000"/>
              </a:lnSpc>
              <a:spcBef>
                <a:spcPct val="20000"/>
              </a:spcBef>
              <a:spcAft>
                <a:spcPts val="0"/>
              </a:spcAft>
              <a:buClrTx/>
              <a:buSzTx/>
              <a:buFont typeface="Arial Black" panose="020B0A04020102020204" pitchFamily="34" charset="0"/>
              <a:buNone/>
              <a:tabLst/>
              <a:defRPr sz="2000" b="1" kern="1200">
                <a:solidFill>
                  <a:schemeClr val="accent1"/>
                </a:solidFill>
                <a:latin typeface="+mn-lt"/>
                <a:ea typeface="+mn-ea"/>
                <a:cs typeface="+mn-cs"/>
              </a:defRPr>
            </a:lvl1pPr>
            <a:lvl2pPr marL="457200" marR="0" indent="0" algn="l" defTabSz="914400" rtl="0" eaLnBrk="1" fontAlgn="auto" latinLnBrk="0" hangingPunct="1">
              <a:lnSpc>
                <a:spcPct val="100000"/>
              </a:lnSpc>
              <a:spcBef>
                <a:spcPct val="20000"/>
              </a:spcBef>
              <a:spcAft>
                <a:spcPts val="0"/>
              </a:spcAft>
              <a:buClrTx/>
              <a:buSzTx/>
              <a:buFont typeface="Arial Black" panose="020B0A04020102020204" pitchFamily="34" charset="0"/>
              <a:buNone/>
              <a:tabLst/>
              <a:defRPr sz="1800" kern="1200">
                <a:solidFill>
                  <a:schemeClr val="bg1"/>
                </a:solidFill>
                <a:latin typeface="+mn-lt"/>
                <a:ea typeface="+mn-ea"/>
                <a:cs typeface="+mn-cs"/>
              </a:defRPr>
            </a:lvl2pPr>
            <a:lvl3pPr marL="914400" marR="0" indent="0" algn="l" defTabSz="914400" rtl="0" eaLnBrk="1" fontAlgn="auto" latinLnBrk="0" hangingPunct="1">
              <a:lnSpc>
                <a:spcPct val="100000"/>
              </a:lnSpc>
              <a:spcBef>
                <a:spcPct val="20000"/>
              </a:spcBef>
              <a:spcAft>
                <a:spcPts val="0"/>
              </a:spcAft>
              <a:buClrTx/>
              <a:buSzTx/>
              <a:buFont typeface="Arial Black" panose="020B0A04020102020204" pitchFamily="34" charset="0"/>
              <a:buNone/>
              <a:tabLst/>
              <a:defRPr sz="1600" kern="1200">
                <a:solidFill>
                  <a:schemeClr val="bg1"/>
                </a:solidFill>
                <a:latin typeface="+mn-lt"/>
                <a:ea typeface="+mn-ea"/>
                <a:cs typeface="+mn-cs"/>
              </a:defRPr>
            </a:lvl3pPr>
            <a:lvl4pPr marL="1371600" marR="0" indent="0" algn="l" defTabSz="914400" rtl="0" eaLnBrk="1" fontAlgn="auto" latinLnBrk="0" hangingPunct="1">
              <a:lnSpc>
                <a:spcPct val="100000"/>
              </a:lnSpc>
              <a:spcBef>
                <a:spcPct val="20000"/>
              </a:spcBef>
              <a:spcAft>
                <a:spcPts val="0"/>
              </a:spcAft>
              <a:buClrTx/>
              <a:buSzTx/>
              <a:buFont typeface="Arial Black" panose="020B0A04020102020204" pitchFamily="34" charset="0"/>
              <a:buNone/>
              <a:tabLst/>
              <a:defRPr sz="1400" kern="1200">
                <a:solidFill>
                  <a:schemeClr val="bg1"/>
                </a:solidFill>
                <a:latin typeface="+mn-lt"/>
                <a:ea typeface="+mn-ea"/>
                <a:cs typeface="+mn-cs"/>
              </a:defRPr>
            </a:lvl4pPr>
            <a:lvl5pPr marL="1828800" marR="0" indent="0" algn="l" defTabSz="914400" rtl="0" eaLnBrk="1" fontAlgn="auto" latinLnBrk="0" hangingPunct="1">
              <a:lnSpc>
                <a:spcPct val="100000"/>
              </a:lnSpc>
              <a:spcBef>
                <a:spcPct val="20000"/>
              </a:spcBef>
              <a:spcAft>
                <a:spcPts val="0"/>
              </a:spcAft>
              <a:buClrTx/>
              <a:buSzTx/>
              <a:buFont typeface="Arial Black" panose="020B0A04020102020204" pitchFamily="34" charset="0"/>
              <a:buNone/>
              <a:tabLst/>
              <a:defRPr sz="12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200" b="0" dirty="0">
                <a:solidFill>
                  <a:prstClr val="black"/>
                </a:solidFill>
              </a:rPr>
              <a:t>Chetan Bhatia is a Vice President within Stroz Friedberg’s Cyber Resilience practice where he helps clients proactively manage cyber risk. Chetan has over 17 years of experience in information technology, information security and information risk management and has a track record of delivering results in highly regulated industries such as investment banking, insurance/reinsurance and HR outsourcing and consulting. </a:t>
            </a:r>
          </a:p>
          <a:p>
            <a:endParaRPr lang="en-US" sz="1200" b="0" dirty="0" smtClean="0">
              <a:solidFill>
                <a:prstClr val="black"/>
              </a:solidFill>
            </a:endParaRPr>
          </a:p>
          <a:p>
            <a:r>
              <a:rPr lang="en-US" sz="1200" b="0" dirty="0" smtClean="0">
                <a:solidFill>
                  <a:prstClr val="black"/>
                </a:solidFill>
              </a:rPr>
              <a:t>Prior </a:t>
            </a:r>
            <a:r>
              <a:rPr lang="en-US" sz="1200" b="0" dirty="0">
                <a:solidFill>
                  <a:prstClr val="black"/>
                </a:solidFill>
              </a:rPr>
              <a:t>to joining Stroz Friedberg, Chetan served as Chief Technology Officer of Data Partner, Inc. In this role, he was responsible for the technical vision, strategy and roadmap for the organization. He also worked for </a:t>
            </a:r>
            <a:r>
              <a:rPr lang="en-US" sz="1200" b="0" dirty="0" err="1">
                <a:solidFill>
                  <a:prstClr val="black"/>
                </a:solidFill>
              </a:rPr>
              <a:t>Nexum</a:t>
            </a:r>
            <a:r>
              <a:rPr lang="en-US" sz="1200" b="0" dirty="0">
                <a:solidFill>
                  <a:prstClr val="black"/>
                </a:solidFill>
              </a:rPr>
              <a:t>, Inc., where he served in a variety of roles such as business development director and practice manager where he was responsible for the project management and engineering teams. Before joining </a:t>
            </a:r>
            <a:r>
              <a:rPr lang="en-US" sz="1200" b="0" dirty="0" err="1">
                <a:solidFill>
                  <a:prstClr val="black"/>
                </a:solidFill>
              </a:rPr>
              <a:t>Nexum</a:t>
            </a:r>
            <a:r>
              <a:rPr lang="en-US" sz="1200" b="0" dirty="0">
                <a:solidFill>
                  <a:prstClr val="black"/>
                </a:solidFill>
              </a:rPr>
              <a:t>, he worked at Hewitt Associates and Aon, where he deployed and administered security controls and was part of a team that maintained the network security infrastructure protecting the PII of over 75% of the Fortune 500 organizations. </a:t>
            </a:r>
            <a:endParaRPr lang="en-US" sz="1200" b="0" dirty="0" smtClean="0">
              <a:solidFill>
                <a:prstClr val="black"/>
              </a:solidFill>
            </a:endParaRPr>
          </a:p>
          <a:p>
            <a:endParaRPr lang="en-US" sz="1200" b="0" dirty="0" smtClean="0">
              <a:solidFill>
                <a:prstClr val="black"/>
              </a:solidFill>
            </a:endParaRPr>
          </a:p>
          <a:p>
            <a:r>
              <a:rPr lang="en-US" sz="1200" b="0" dirty="0" smtClean="0">
                <a:solidFill>
                  <a:prstClr val="black"/>
                </a:solidFill>
              </a:rPr>
              <a:t>Chetan also serves as </a:t>
            </a:r>
            <a:r>
              <a:rPr lang="en-US" sz="1200" b="0" dirty="0">
                <a:solidFill>
                  <a:prstClr val="black"/>
                </a:solidFill>
              </a:rPr>
              <a:t>an Adjunct Professor. He successfully has mentored his students to complete in the National Cyber League and the National Collegiate Cyber Defense competitions. Chetan often speaks at industry events and moderates panel discussions with leaders in security. </a:t>
            </a:r>
          </a:p>
        </p:txBody>
      </p:sp>
      <p:pic>
        <p:nvPicPr>
          <p:cNvPr id="10" name="Picture 9"/>
          <p:cNvPicPr>
            <a:picLocks noChangeAspect="1"/>
          </p:cNvPicPr>
          <p:nvPr/>
        </p:nvPicPr>
        <p:blipFill rotWithShape="1">
          <a:blip r:embed="rId3"/>
          <a:srcRect l="25397" r="19588" b="29619"/>
          <a:stretch/>
        </p:blipFill>
        <p:spPr>
          <a:xfrm>
            <a:off x="274251" y="983190"/>
            <a:ext cx="1600201" cy="1989016"/>
          </a:xfrm>
          <a:prstGeom prst="rect">
            <a:avLst/>
          </a:prstGeom>
        </p:spPr>
      </p:pic>
    </p:spTree>
    <p:extLst>
      <p:ext uri="{BB962C8B-B14F-4D97-AF65-F5344CB8AC3E}">
        <p14:creationId xmlns:p14="http://schemas.microsoft.com/office/powerpoint/2010/main" val="1977689951"/>
      </p:ext>
    </p:extLst>
  </p:cSld>
  <p:clrMapOvr>
    <a:masterClrMapping/>
  </p:clrMapOvr>
  <p:timing>
    <p:tnLst>
      <p:par>
        <p:cTn id="1" dur="indefinite" restart="never" nodeType="tmRoot"/>
      </p:par>
    </p:tnLst>
  </p:timing>
</p:sld>
</file>

<file path=ppt/theme/theme1.xml><?xml version="1.0" encoding="utf-8"?>
<a:theme xmlns:a="http://schemas.openxmlformats.org/drawingml/2006/main" name="Cyber Security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yber Security Template">
  <a:themeElements>
    <a:clrScheme name="Stroz Friedberg - Orange template">
      <a:dk1>
        <a:sysClr val="windowText" lastClr="000000"/>
      </a:dk1>
      <a:lt1>
        <a:sysClr val="window" lastClr="FFFFFF"/>
      </a:lt1>
      <a:dk2>
        <a:srgbClr val="777777"/>
      </a:dk2>
      <a:lt2>
        <a:srgbClr val="F3D046"/>
      </a:lt2>
      <a:accent1>
        <a:srgbClr val="F7952B"/>
      </a:accent1>
      <a:accent2>
        <a:srgbClr val="DA5B26"/>
      </a:accent2>
      <a:accent3>
        <a:srgbClr val="FDDE00"/>
      </a:accent3>
      <a:accent4>
        <a:srgbClr val="F3D046"/>
      </a:accent4>
      <a:accent5>
        <a:srgbClr val="BFBFBF"/>
      </a:accent5>
      <a:accent6>
        <a:srgbClr val="F2F2F2"/>
      </a:accent6>
      <a:hlink>
        <a:srgbClr val="DA5B26"/>
      </a:hlink>
      <a:folHlink>
        <a:srgbClr val="DA5B2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yber Security Template">
  <a:themeElements>
    <a:clrScheme name="Stroz Friedberg - Orange template">
      <a:dk1>
        <a:sysClr val="windowText" lastClr="000000"/>
      </a:dk1>
      <a:lt1>
        <a:sysClr val="window" lastClr="FFFFFF"/>
      </a:lt1>
      <a:dk2>
        <a:srgbClr val="777777"/>
      </a:dk2>
      <a:lt2>
        <a:srgbClr val="F3D046"/>
      </a:lt2>
      <a:accent1>
        <a:srgbClr val="F7952B"/>
      </a:accent1>
      <a:accent2>
        <a:srgbClr val="DA5B26"/>
      </a:accent2>
      <a:accent3>
        <a:srgbClr val="FDDE00"/>
      </a:accent3>
      <a:accent4>
        <a:srgbClr val="F3D046"/>
      </a:accent4>
      <a:accent5>
        <a:srgbClr val="BFBFBF"/>
      </a:accent5>
      <a:accent6>
        <a:srgbClr val="F2F2F2"/>
      </a:accent6>
      <a:hlink>
        <a:srgbClr val="DA5B26"/>
      </a:hlink>
      <a:folHlink>
        <a:srgbClr val="DA5B2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Cyber Security Template">
  <a:themeElements>
    <a:clrScheme name="SFA_Orange">
      <a:dk1>
        <a:sysClr val="windowText" lastClr="000000"/>
      </a:dk1>
      <a:lt1>
        <a:sysClr val="window" lastClr="FFFFFF"/>
      </a:lt1>
      <a:dk2>
        <a:srgbClr val="777777"/>
      </a:dk2>
      <a:lt2>
        <a:srgbClr val="F3D046"/>
      </a:lt2>
      <a:accent1>
        <a:srgbClr val="F7952B"/>
      </a:accent1>
      <a:accent2>
        <a:srgbClr val="DA5B26"/>
      </a:accent2>
      <a:accent3>
        <a:srgbClr val="FDDE00"/>
      </a:accent3>
      <a:accent4>
        <a:srgbClr val="F3D046"/>
      </a:accent4>
      <a:accent5>
        <a:srgbClr val="BFBFBF"/>
      </a:accent5>
      <a:accent6>
        <a:srgbClr val="F2F2F2"/>
      </a:accent6>
      <a:hlink>
        <a:srgbClr val="DA5B26"/>
      </a:hlink>
      <a:folHlink>
        <a:srgbClr val="DA5B2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Cyber Security Template">
  <a:themeElements>
    <a:clrScheme name="Cobranded AF_A deck 2017 April">
      <a:dk1>
        <a:srgbClr val="333333"/>
      </a:dk1>
      <a:lt1>
        <a:sysClr val="window" lastClr="FFFFFF"/>
      </a:lt1>
      <a:dk2>
        <a:srgbClr val="666766"/>
      </a:dk2>
      <a:lt2>
        <a:srgbClr val="FFFFFF"/>
      </a:lt2>
      <a:accent1>
        <a:srgbClr val="9A9A9B"/>
      </a:accent1>
      <a:accent2>
        <a:srgbClr val="E11B22"/>
      </a:accent2>
      <a:accent3>
        <a:srgbClr val="F3D046"/>
      </a:accent3>
      <a:accent4>
        <a:srgbClr val="F7952B"/>
      </a:accent4>
      <a:accent5>
        <a:srgbClr val="DDDBDB"/>
      </a:accent5>
      <a:accent6>
        <a:srgbClr val="00A4A6"/>
      </a:accent6>
      <a:hlink>
        <a:srgbClr val="666766"/>
      </a:hlink>
      <a:folHlink>
        <a:srgbClr val="3B3B3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Cyber Security Template">
  <a:themeElements>
    <a:clrScheme name="Cobranded AF_A deck 2017 April">
      <a:dk1>
        <a:srgbClr val="333333"/>
      </a:dk1>
      <a:lt1>
        <a:sysClr val="window" lastClr="FFFFFF"/>
      </a:lt1>
      <a:dk2>
        <a:srgbClr val="666766"/>
      </a:dk2>
      <a:lt2>
        <a:srgbClr val="FFFFFF"/>
      </a:lt2>
      <a:accent1>
        <a:srgbClr val="9A9A9B"/>
      </a:accent1>
      <a:accent2>
        <a:srgbClr val="E11B22"/>
      </a:accent2>
      <a:accent3>
        <a:srgbClr val="F3D046"/>
      </a:accent3>
      <a:accent4>
        <a:srgbClr val="F7952B"/>
      </a:accent4>
      <a:accent5>
        <a:srgbClr val="DDDBDB"/>
      </a:accent5>
      <a:accent6>
        <a:srgbClr val="00A4A6"/>
      </a:accent6>
      <a:hlink>
        <a:srgbClr val="666766"/>
      </a:hlink>
      <a:folHlink>
        <a:srgbClr val="3B3B3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x0078_m13 xmlns="1145332b-cd05-43ed-a214-cf6c53b69dc0">+Firm overview</_x0078_m13>
    <_dlc_DocId xmlns="988d96d0-2a85-478a-a0d0-0c8c31f15eb7">UMTZVCJ4D5XP-1530121788-15</_dlc_DocId>
    <_dlc_DocIdUrl xmlns="988d96d0-2a85-478a-a0d0-0c8c31f15eb7">
      <Url>https://sfcentral/Departments/Marketing/_layouts/15/DocIdRedir.aspx?ID=UMTZVCJ4D5XP-1530121788-15</Url>
      <Description>UMTZVCJ4D5XP-1530121788-15</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847BD9FE418544CBDFEF32BECCC9A51" ma:contentTypeVersion="1" ma:contentTypeDescription="Create a new document." ma:contentTypeScope="" ma:versionID="ceb6248510d7a31f7acad04ddf3f2d8f">
  <xsd:schema xmlns:xsd="http://www.w3.org/2001/XMLSchema" xmlns:xs="http://www.w3.org/2001/XMLSchema" xmlns:p="http://schemas.microsoft.com/office/2006/metadata/properties" xmlns:ns2="988d96d0-2a85-478a-a0d0-0c8c31f15eb7" xmlns:ns3="1145332b-cd05-43ed-a214-cf6c53b69dc0" targetNamespace="http://schemas.microsoft.com/office/2006/metadata/properties" ma:root="true" ma:fieldsID="3c6dae9416cb2818193f5433260a2964" ns2:_="" ns3:_="">
    <xsd:import namespace="988d96d0-2a85-478a-a0d0-0c8c31f15eb7"/>
    <xsd:import namespace="1145332b-cd05-43ed-a214-cf6c53b69dc0"/>
    <xsd:element name="properties">
      <xsd:complexType>
        <xsd:sequence>
          <xsd:element name="documentManagement">
            <xsd:complexType>
              <xsd:all>
                <xsd:element ref="ns2:_dlc_DocId" minOccurs="0"/>
                <xsd:element ref="ns2:_dlc_DocIdUrl" minOccurs="0"/>
                <xsd:element ref="ns2:_dlc_DocIdPersistId" minOccurs="0"/>
                <xsd:element ref="ns3:_x0078_m13"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8d96d0-2a85-478a-a0d0-0c8c31f15eb7"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145332b-cd05-43ed-a214-cf6c53b69dc0" elementFormDefault="qualified">
    <xsd:import namespace="http://schemas.microsoft.com/office/2006/documentManagement/types"/>
    <xsd:import namespace="http://schemas.microsoft.com/office/infopath/2007/PartnerControls"/>
    <xsd:element name="_x0078_m13" ma:index="11" nillable="true" ma:displayName="Subject" ma:internalName="_x0078_m13">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DFE685B4-FE14-4478-896D-0A5670EF5379}">
  <ds:schemaRefs>
    <ds:schemaRef ds:uri="http://schemas.microsoft.com/office/2006/documentManagement/types"/>
    <ds:schemaRef ds:uri="http://www.w3.org/XML/1998/namespace"/>
    <ds:schemaRef ds:uri="http://purl.org/dc/terms/"/>
    <ds:schemaRef ds:uri="http://schemas.openxmlformats.org/package/2006/metadata/core-properties"/>
    <ds:schemaRef ds:uri="http://purl.org/dc/elements/1.1/"/>
    <ds:schemaRef ds:uri="1145332b-cd05-43ed-a214-cf6c53b69dc0"/>
    <ds:schemaRef ds:uri="http://schemas.microsoft.com/office/2006/metadata/properties"/>
    <ds:schemaRef ds:uri="988d96d0-2a85-478a-a0d0-0c8c31f15eb7"/>
    <ds:schemaRef ds:uri="http://schemas.microsoft.com/office/infopath/2007/PartnerControls"/>
    <ds:schemaRef ds:uri="http://purl.org/dc/dcmitype/"/>
  </ds:schemaRefs>
</ds:datastoreItem>
</file>

<file path=customXml/itemProps2.xml><?xml version="1.0" encoding="utf-8"?>
<ds:datastoreItem xmlns:ds="http://schemas.openxmlformats.org/officeDocument/2006/customXml" ds:itemID="{C03D859F-F4CF-4824-9529-12B1371C352C}">
  <ds:schemaRefs>
    <ds:schemaRef ds:uri="http://schemas.microsoft.com/sharepoint/v3/contenttype/forms"/>
  </ds:schemaRefs>
</ds:datastoreItem>
</file>

<file path=customXml/itemProps3.xml><?xml version="1.0" encoding="utf-8"?>
<ds:datastoreItem xmlns:ds="http://schemas.openxmlformats.org/officeDocument/2006/customXml" ds:itemID="{45E2DB85-6073-45EF-9EFD-58C92A51BD6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8d96d0-2a85-478a-a0d0-0c8c31f15eb7"/>
    <ds:schemaRef ds:uri="1145332b-cd05-43ed-a214-cf6c53b69d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944530D0-64EE-4609-AA53-B03F0ED92B5A}">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0</TotalTime>
  <Words>240</Words>
  <Application>Microsoft Office PowerPoint</Application>
  <PresentationFormat>On-screen Show (16:9)</PresentationFormat>
  <Paragraphs>13</Paragraphs>
  <Slides>1</Slides>
  <Notes>1</Notes>
  <HiddenSlides>0</HiddenSlides>
  <MMClips>0</MMClips>
  <ScaleCrop>false</ScaleCrop>
  <HeadingPairs>
    <vt:vector size="6" baseType="variant">
      <vt:variant>
        <vt:lpstr>Fonts Used</vt:lpstr>
      </vt:variant>
      <vt:variant>
        <vt:i4>4</vt:i4>
      </vt:variant>
      <vt:variant>
        <vt:lpstr>Theme</vt:lpstr>
      </vt:variant>
      <vt:variant>
        <vt:i4>6</vt:i4>
      </vt:variant>
      <vt:variant>
        <vt:lpstr>Slide Titles</vt:lpstr>
      </vt:variant>
      <vt:variant>
        <vt:i4>1</vt:i4>
      </vt:variant>
    </vt:vector>
  </HeadingPairs>
  <TitlesOfParts>
    <vt:vector size="11" baseType="lpstr">
      <vt:lpstr>Arial</vt:lpstr>
      <vt:lpstr>Arial Black</vt:lpstr>
      <vt:lpstr>Calibri</vt:lpstr>
      <vt:lpstr>Gotham Medium</vt:lpstr>
      <vt:lpstr>Cyber Security Template</vt:lpstr>
      <vt:lpstr>1_Cyber Security Template</vt:lpstr>
      <vt:lpstr>2_Cyber Security Template</vt:lpstr>
      <vt:lpstr>3_Cyber Security Template</vt:lpstr>
      <vt:lpstr>4_Cyber Security Template</vt:lpstr>
      <vt:lpstr>5_Cyber Security Template</vt:lpstr>
      <vt:lpstr>Engagement Team</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2016-04-15T21:26:44Z</dcterms:created>
  <dcterms:modified xsi:type="dcterms:W3CDTF">2018-12-18T11:40:40Z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0x0101002847BD9FE418544CBDFEF32BECCC9A51</vt:lpwstr>
  </property>
  <property fmtid="{D5CDD505-2E9C-101B-9397-08002B2CF9AE}" pid="3" name="_dlc_DocIdItemGuid">
    <vt:lpwstr>4f77e167-7e00-4560-83cf-acaa9185ab71</vt:lpwstr>
  </property>
</Properties>
</file>